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5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6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7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8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9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20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1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2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3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4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5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6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7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8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9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30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31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32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33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34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5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36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7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38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theme/theme39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40.xml" ContentType="application/vnd.openxmlformats-officedocument.theme+xml"/>
  <Override PartName="/ppt/theme/theme41.xml" ContentType="application/vnd.openxmlformats-officedocument.theme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2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43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44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45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46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47.xml" ContentType="application/vnd.openxmlformats-officedocument.theme+xml"/>
  <Override PartName="/ppt/slideLayouts/slideLayout477.xml" ContentType="application/vnd.openxmlformats-officedocument.presentationml.slideLayout+xml"/>
  <Override PartName="/ppt/theme/theme48.xml" ContentType="application/vnd.openxmlformats-officedocument.theme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theme/theme49.xml" ContentType="application/vnd.openxmlformats-officedocument.theme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theme/theme50.xml" ContentType="application/vnd.openxmlformats-officedocument.theme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51.xml" ContentType="application/vnd.openxmlformats-officedocument.theme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52.xml" ContentType="application/vnd.openxmlformats-officedocument.theme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theme/theme53.xml" ContentType="application/vnd.openxmlformats-officedocument.theme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theme/theme54.xml" ContentType="application/vnd.openxmlformats-officedocument.theme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theme/theme55.xml" ContentType="application/vnd.openxmlformats-officedocument.theme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theme/theme56.xml" ContentType="application/vnd.openxmlformats-officedocument.theme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theme/theme57.xml" ContentType="application/vnd.openxmlformats-officedocument.theme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58.xml" ContentType="application/vnd.openxmlformats-officedocument.theme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theme/theme59.xml" ContentType="application/vnd.openxmlformats-officedocument.theme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theme/theme60.xml" ContentType="application/vnd.openxmlformats-officedocument.theme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61.xml" ContentType="application/vnd.openxmlformats-officedocument.theme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theme/theme62.xml" ContentType="application/vnd.openxmlformats-officedocument.theme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theme/theme63.xml" ContentType="application/vnd.openxmlformats-officedocument.theme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theme/theme64.xml" ContentType="application/vnd.openxmlformats-officedocument.theme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52" r:id="rId5"/>
    <p:sldMasterId id="2147483654" r:id="rId6"/>
    <p:sldMasterId id="2147483891" r:id="rId7"/>
    <p:sldMasterId id="2147483900" r:id="rId8"/>
    <p:sldMasterId id="2147483918" r:id="rId9"/>
    <p:sldMasterId id="2147483923" r:id="rId10"/>
    <p:sldMasterId id="2147483936" r:id="rId11"/>
    <p:sldMasterId id="2147483949" r:id="rId12"/>
    <p:sldMasterId id="2147483961" r:id="rId13"/>
    <p:sldMasterId id="2147483974" r:id="rId14"/>
    <p:sldMasterId id="2147483987" r:id="rId15"/>
    <p:sldMasterId id="2147484000" r:id="rId16"/>
    <p:sldMasterId id="2147484012" r:id="rId17"/>
    <p:sldMasterId id="2147484025" r:id="rId18"/>
    <p:sldMasterId id="2147484044" r:id="rId19"/>
    <p:sldMasterId id="2147484052" r:id="rId20"/>
    <p:sldMasterId id="2147484064" r:id="rId21"/>
    <p:sldMasterId id="2147484081" r:id="rId22"/>
    <p:sldMasterId id="2147484094" r:id="rId23"/>
    <p:sldMasterId id="2147484106" r:id="rId24"/>
    <p:sldMasterId id="2147484136" r:id="rId25"/>
    <p:sldMasterId id="2147484148" r:id="rId26"/>
    <p:sldMasterId id="2147484173" r:id="rId27"/>
    <p:sldMasterId id="2147484186" r:id="rId28"/>
    <p:sldMasterId id="2147484212" r:id="rId29"/>
    <p:sldMasterId id="2147484224" r:id="rId30"/>
    <p:sldMasterId id="2147484231" r:id="rId31"/>
    <p:sldMasterId id="2147484245" r:id="rId32"/>
    <p:sldMasterId id="2147484251" r:id="rId33"/>
    <p:sldMasterId id="2147484264" r:id="rId34"/>
    <p:sldMasterId id="2147484276" r:id="rId35"/>
    <p:sldMasterId id="2147484282" r:id="rId36"/>
    <p:sldMasterId id="2147484294" r:id="rId37"/>
    <p:sldMasterId id="2147484306" r:id="rId38"/>
    <p:sldMasterId id="2147484316" r:id="rId39"/>
    <p:sldMasterId id="2147484336" r:id="rId40"/>
    <p:sldMasterId id="2147484344" r:id="rId41"/>
    <p:sldMasterId id="2147484357" r:id="rId42"/>
    <p:sldMasterId id="2147484370" r:id="rId43"/>
    <p:sldMasterId id="2147484405" r:id="rId44"/>
    <p:sldMasterId id="2147484413" r:id="rId45"/>
    <p:sldMasterId id="2147484425" r:id="rId46"/>
    <p:sldMasterId id="2147484439" r:id="rId47"/>
    <p:sldMasterId id="2147484475" r:id="rId48"/>
    <p:sldMasterId id="2147484487" r:id="rId49"/>
    <p:sldMasterId id="2147484499" r:id="rId50"/>
    <p:sldMasterId id="2147484511" r:id="rId51"/>
    <p:sldMasterId id="2147484514" r:id="rId52"/>
    <p:sldMasterId id="2147484527" r:id="rId53"/>
    <p:sldMasterId id="2147484539" r:id="rId54"/>
    <p:sldMasterId id="2147484551" r:id="rId55"/>
    <p:sldMasterId id="2147484564" r:id="rId56"/>
    <p:sldMasterId id="2147484581" r:id="rId57"/>
    <p:sldMasterId id="2147484594" r:id="rId58"/>
    <p:sldMasterId id="2147484606" r:id="rId59"/>
    <p:sldMasterId id="2147484619" r:id="rId60"/>
    <p:sldMasterId id="2147484631" r:id="rId61"/>
    <p:sldMasterId id="2147484637" r:id="rId62"/>
    <p:sldMasterId id="2147484649" r:id="rId63"/>
    <p:sldMasterId id="2147484662" r:id="rId64"/>
    <p:sldMasterId id="2147484675" r:id="rId65"/>
    <p:sldMasterId id="2147484711" r:id="rId66"/>
    <p:sldMasterId id="2147484724" r:id="rId67"/>
    <p:sldMasterId id="2147484736" r:id="rId68"/>
  </p:sldMasterIdLst>
  <p:notesMasterIdLst>
    <p:notesMasterId r:id="rId101"/>
  </p:notesMasterIdLst>
  <p:handoutMasterIdLst>
    <p:handoutMasterId r:id="rId102"/>
  </p:handoutMasterIdLst>
  <p:sldIdLst>
    <p:sldId id="576" r:id="rId69"/>
    <p:sldId id="702" r:id="rId70"/>
    <p:sldId id="700" r:id="rId71"/>
    <p:sldId id="581" r:id="rId72"/>
    <p:sldId id="704" r:id="rId73"/>
    <p:sldId id="713" r:id="rId74"/>
    <p:sldId id="663" r:id="rId75"/>
    <p:sldId id="706" r:id="rId76"/>
    <p:sldId id="707" r:id="rId77"/>
    <p:sldId id="709" r:id="rId78"/>
    <p:sldId id="665" r:id="rId79"/>
    <p:sldId id="671" r:id="rId80"/>
    <p:sldId id="710" r:id="rId81"/>
    <p:sldId id="725" r:id="rId82"/>
    <p:sldId id="677" r:id="rId83"/>
    <p:sldId id="727" r:id="rId84"/>
    <p:sldId id="712" r:id="rId85"/>
    <p:sldId id="715" r:id="rId86"/>
    <p:sldId id="716" r:id="rId87"/>
    <p:sldId id="690" r:id="rId88"/>
    <p:sldId id="691" r:id="rId89"/>
    <p:sldId id="726" r:id="rId90"/>
    <p:sldId id="683" r:id="rId91"/>
    <p:sldId id="689" r:id="rId92"/>
    <p:sldId id="593" r:id="rId93"/>
    <p:sldId id="718" r:id="rId94"/>
    <p:sldId id="719" r:id="rId95"/>
    <p:sldId id="720" r:id="rId96"/>
    <p:sldId id="721" r:id="rId97"/>
    <p:sldId id="728" r:id="rId98"/>
    <p:sldId id="654" r:id="rId99"/>
    <p:sldId id="649" r:id="rId100"/>
  </p:sldIdLst>
  <p:sldSz cx="9144000" cy="5143500" type="screen16x9"/>
  <p:notesSz cx="6807200" cy="9939338"/>
  <p:defaultTextStyle>
    <a:defPPr>
      <a:defRPr lang="zh-TW"/>
    </a:defPPr>
    <a:lvl1pPr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1pPr>
    <a:lvl2pPr marL="4571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2pPr>
    <a:lvl3pPr marL="9142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3pPr>
    <a:lvl4pPr marL="13713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4pPr>
    <a:lvl5pPr marL="18284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5pPr>
    <a:lvl6pPr marL="2285500" algn="l" defTabSz="914200" rtl="0" eaLnBrk="1" latinLnBrk="0" hangingPunct="1"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6pPr>
    <a:lvl7pPr marL="2742600" algn="l" defTabSz="914200" rtl="0" eaLnBrk="1" latinLnBrk="0" hangingPunct="1"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7pPr>
    <a:lvl8pPr marL="3199700" algn="l" defTabSz="914200" rtl="0" eaLnBrk="1" latinLnBrk="0" hangingPunct="1"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8pPr>
    <a:lvl9pPr marL="3656799" algn="l" defTabSz="914200" rtl="0" eaLnBrk="1" latinLnBrk="0" hangingPunct="1"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CCFFFF"/>
    <a:srgbClr val="009900"/>
    <a:srgbClr val="FAFBF7"/>
    <a:srgbClr val="0000FF"/>
    <a:srgbClr val="FFCC66"/>
    <a:srgbClr val="0099FF"/>
    <a:srgbClr val="CC99FF"/>
    <a:srgbClr val="66FF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4" autoAdjust="0"/>
    <p:restoredTop sz="87583" autoAdjust="0"/>
  </p:normalViewPr>
  <p:slideViewPr>
    <p:cSldViewPr snapToGrid="0">
      <p:cViewPr varScale="1">
        <p:scale>
          <a:sx n="84" d="100"/>
          <a:sy n="84" d="100"/>
        </p:scale>
        <p:origin x="-1074" y="-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2184" y="-114"/>
      </p:cViewPr>
      <p:guideLst>
        <p:guide orient="horz" pos="3130"/>
        <p:guide pos="214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3.xml"/><Relationship Id="rId21" Type="http://schemas.openxmlformats.org/officeDocument/2006/relationships/slideMaster" Target="slideMasters/slideMaster18.xml"/><Relationship Id="rId42" Type="http://schemas.openxmlformats.org/officeDocument/2006/relationships/slideMaster" Target="slideMasters/slideMaster39.xml"/><Relationship Id="rId47" Type="http://schemas.openxmlformats.org/officeDocument/2006/relationships/slideMaster" Target="slideMasters/slideMaster44.xml"/><Relationship Id="rId63" Type="http://schemas.openxmlformats.org/officeDocument/2006/relationships/slideMaster" Target="slideMasters/slideMaster60.xml"/><Relationship Id="rId68" Type="http://schemas.openxmlformats.org/officeDocument/2006/relationships/slideMaster" Target="slideMasters/slideMaster65.xml"/><Relationship Id="rId84" Type="http://schemas.openxmlformats.org/officeDocument/2006/relationships/slide" Target="slides/slide16.xml"/><Relationship Id="rId89" Type="http://schemas.openxmlformats.org/officeDocument/2006/relationships/slide" Target="slides/slide21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Master" Target="slideMasters/slideMaster29.xml"/><Relationship Id="rId37" Type="http://schemas.openxmlformats.org/officeDocument/2006/relationships/slideMaster" Target="slideMasters/slideMaster34.xml"/><Relationship Id="rId53" Type="http://schemas.openxmlformats.org/officeDocument/2006/relationships/slideMaster" Target="slideMasters/slideMaster50.xml"/><Relationship Id="rId58" Type="http://schemas.openxmlformats.org/officeDocument/2006/relationships/slideMaster" Target="slideMasters/slideMaster55.xml"/><Relationship Id="rId74" Type="http://schemas.openxmlformats.org/officeDocument/2006/relationships/slide" Target="slides/slide6.xml"/><Relationship Id="rId79" Type="http://schemas.openxmlformats.org/officeDocument/2006/relationships/slide" Target="slides/slide11.xml"/><Relationship Id="rId10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22.xml"/><Relationship Id="rId95" Type="http://schemas.openxmlformats.org/officeDocument/2006/relationships/slide" Target="slides/slide27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43" Type="http://schemas.openxmlformats.org/officeDocument/2006/relationships/slideMaster" Target="slideMasters/slideMaster40.xml"/><Relationship Id="rId48" Type="http://schemas.openxmlformats.org/officeDocument/2006/relationships/slideMaster" Target="slideMasters/slideMaster45.xml"/><Relationship Id="rId64" Type="http://schemas.openxmlformats.org/officeDocument/2006/relationships/slideMaster" Target="slideMasters/slideMaster61.xml"/><Relationship Id="rId69" Type="http://schemas.openxmlformats.org/officeDocument/2006/relationships/slide" Target="slides/slide1.xml"/><Relationship Id="rId80" Type="http://schemas.openxmlformats.org/officeDocument/2006/relationships/slide" Target="slides/slide12.xml"/><Relationship Id="rId85" Type="http://schemas.openxmlformats.org/officeDocument/2006/relationships/slide" Target="slides/slide17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Master" Target="slideMasters/slideMaster30.xml"/><Relationship Id="rId38" Type="http://schemas.openxmlformats.org/officeDocument/2006/relationships/slideMaster" Target="slideMasters/slideMaster35.xml"/><Relationship Id="rId59" Type="http://schemas.openxmlformats.org/officeDocument/2006/relationships/slideMaster" Target="slideMasters/slideMaster56.xml"/><Relationship Id="rId103" Type="http://schemas.openxmlformats.org/officeDocument/2006/relationships/presProps" Target="presProps.xml"/><Relationship Id="rId20" Type="http://schemas.openxmlformats.org/officeDocument/2006/relationships/slideMaster" Target="slideMasters/slideMaster17.xml"/><Relationship Id="rId41" Type="http://schemas.openxmlformats.org/officeDocument/2006/relationships/slideMaster" Target="slideMasters/slideMaster38.xml"/><Relationship Id="rId54" Type="http://schemas.openxmlformats.org/officeDocument/2006/relationships/slideMaster" Target="slideMasters/slideMaster51.xml"/><Relationship Id="rId62" Type="http://schemas.openxmlformats.org/officeDocument/2006/relationships/slideMaster" Target="slideMasters/slideMaster59.xml"/><Relationship Id="rId70" Type="http://schemas.openxmlformats.org/officeDocument/2006/relationships/slide" Target="slides/slide2.xml"/><Relationship Id="rId75" Type="http://schemas.openxmlformats.org/officeDocument/2006/relationships/slide" Target="slides/slide7.xml"/><Relationship Id="rId83" Type="http://schemas.openxmlformats.org/officeDocument/2006/relationships/slide" Target="slides/slide15.xml"/><Relationship Id="rId88" Type="http://schemas.openxmlformats.org/officeDocument/2006/relationships/slide" Target="slides/slide20.xml"/><Relationship Id="rId91" Type="http://schemas.openxmlformats.org/officeDocument/2006/relationships/slide" Target="slides/slide23.xml"/><Relationship Id="rId96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Master" Target="slideMasters/slideMaster33.xml"/><Relationship Id="rId49" Type="http://schemas.openxmlformats.org/officeDocument/2006/relationships/slideMaster" Target="slideMasters/slideMaster46.xml"/><Relationship Id="rId57" Type="http://schemas.openxmlformats.org/officeDocument/2006/relationships/slideMaster" Target="slideMasters/slideMaster54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31" Type="http://schemas.openxmlformats.org/officeDocument/2006/relationships/slideMaster" Target="slideMasters/slideMaster28.xml"/><Relationship Id="rId44" Type="http://schemas.openxmlformats.org/officeDocument/2006/relationships/slideMaster" Target="slideMasters/slideMaster41.xml"/><Relationship Id="rId52" Type="http://schemas.openxmlformats.org/officeDocument/2006/relationships/slideMaster" Target="slideMasters/slideMaster49.xml"/><Relationship Id="rId60" Type="http://schemas.openxmlformats.org/officeDocument/2006/relationships/slideMaster" Target="slideMasters/slideMaster57.xml"/><Relationship Id="rId65" Type="http://schemas.openxmlformats.org/officeDocument/2006/relationships/slideMaster" Target="slideMasters/slideMaster62.xml"/><Relationship Id="rId73" Type="http://schemas.openxmlformats.org/officeDocument/2006/relationships/slide" Target="slides/slide5.xml"/><Relationship Id="rId78" Type="http://schemas.openxmlformats.org/officeDocument/2006/relationships/slide" Target="slides/slide10.xml"/><Relationship Id="rId81" Type="http://schemas.openxmlformats.org/officeDocument/2006/relationships/slide" Target="slides/slide13.xml"/><Relationship Id="rId86" Type="http://schemas.openxmlformats.org/officeDocument/2006/relationships/slide" Target="slides/slide18.xml"/><Relationship Id="rId94" Type="http://schemas.openxmlformats.org/officeDocument/2006/relationships/slide" Target="slides/slide26.xml"/><Relationship Id="rId99" Type="http://schemas.openxmlformats.org/officeDocument/2006/relationships/slide" Target="slides/slide31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Master" Target="slideMasters/slideMaster36.xml"/><Relationship Id="rId34" Type="http://schemas.openxmlformats.org/officeDocument/2006/relationships/slideMaster" Target="slideMasters/slideMaster31.xml"/><Relationship Id="rId50" Type="http://schemas.openxmlformats.org/officeDocument/2006/relationships/slideMaster" Target="slideMasters/slideMaster47.xml"/><Relationship Id="rId55" Type="http://schemas.openxmlformats.org/officeDocument/2006/relationships/slideMaster" Target="slideMasters/slideMaster52.xml"/><Relationship Id="rId76" Type="http://schemas.openxmlformats.org/officeDocument/2006/relationships/slide" Target="slides/slide8.xml"/><Relationship Id="rId97" Type="http://schemas.openxmlformats.org/officeDocument/2006/relationships/slide" Target="slides/slide29.xml"/><Relationship Id="rId10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3.xml"/><Relationship Id="rId92" Type="http://schemas.openxmlformats.org/officeDocument/2006/relationships/slide" Target="slides/slide24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6.xml"/><Relationship Id="rId24" Type="http://schemas.openxmlformats.org/officeDocument/2006/relationships/slideMaster" Target="slideMasters/slideMaster21.xml"/><Relationship Id="rId40" Type="http://schemas.openxmlformats.org/officeDocument/2006/relationships/slideMaster" Target="slideMasters/slideMaster37.xml"/><Relationship Id="rId45" Type="http://schemas.openxmlformats.org/officeDocument/2006/relationships/slideMaster" Target="slideMasters/slideMaster42.xml"/><Relationship Id="rId66" Type="http://schemas.openxmlformats.org/officeDocument/2006/relationships/slideMaster" Target="slideMasters/slideMaster63.xml"/><Relationship Id="rId87" Type="http://schemas.openxmlformats.org/officeDocument/2006/relationships/slide" Target="slides/slide19.xml"/><Relationship Id="rId61" Type="http://schemas.openxmlformats.org/officeDocument/2006/relationships/slideMaster" Target="slideMasters/slideMaster58.xml"/><Relationship Id="rId82" Type="http://schemas.openxmlformats.org/officeDocument/2006/relationships/slide" Target="slides/slide14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Master" Target="slideMasters/slideMaster27.xml"/><Relationship Id="rId35" Type="http://schemas.openxmlformats.org/officeDocument/2006/relationships/slideMaster" Target="slideMasters/slideMaster32.xml"/><Relationship Id="rId56" Type="http://schemas.openxmlformats.org/officeDocument/2006/relationships/slideMaster" Target="slideMasters/slideMaster53.xml"/><Relationship Id="rId77" Type="http://schemas.openxmlformats.org/officeDocument/2006/relationships/slide" Target="slides/slide9.xml"/><Relationship Id="rId100" Type="http://schemas.openxmlformats.org/officeDocument/2006/relationships/slide" Target="slides/slide32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Master" Target="slideMasters/slideMaster48.xml"/><Relationship Id="rId72" Type="http://schemas.openxmlformats.org/officeDocument/2006/relationships/slide" Target="slides/slide4.xml"/><Relationship Id="rId93" Type="http://schemas.openxmlformats.org/officeDocument/2006/relationships/slide" Target="slides/slide25.xml"/><Relationship Id="rId98" Type="http://schemas.openxmlformats.org/officeDocument/2006/relationships/slide" Target="slides/slide30.xml"/><Relationship Id="rId3" Type="http://schemas.openxmlformats.org/officeDocument/2006/relationships/customXml" Target="../customXml/item3.xml"/><Relationship Id="rId25" Type="http://schemas.openxmlformats.org/officeDocument/2006/relationships/slideMaster" Target="slideMasters/slideMaster22.xml"/><Relationship Id="rId46" Type="http://schemas.openxmlformats.org/officeDocument/2006/relationships/slideMaster" Target="slideMasters/slideMaster43.xml"/><Relationship Id="rId67" Type="http://schemas.openxmlformats.org/officeDocument/2006/relationships/slideMaster" Target="slideMasters/slideMaster6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zh-TW" b="1">
                <a:solidFill>
                  <a:schemeClr val="accent1"/>
                </a:solidFill>
              </a:rPr>
              <a:t>CPU Performance Comparsion</a:t>
            </a:r>
          </a:p>
          <a:p>
            <a:pPr>
              <a:defRPr/>
            </a:pPr>
            <a:r>
              <a:rPr lang="en-US" altLang="zh-TW" sz="1000">
                <a:solidFill>
                  <a:schemeClr val="accent1"/>
                </a:solidFill>
              </a:rPr>
              <a:t>Passmark</a:t>
            </a:r>
            <a:r>
              <a:rPr lang="en-US" altLang="zh-TW" sz="1000" baseline="0">
                <a:solidFill>
                  <a:schemeClr val="accent1"/>
                </a:solidFill>
              </a:rPr>
              <a:t> Score</a:t>
            </a:r>
            <a:endParaRPr lang="zh-TW" altLang="en-US" sz="1000">
              <a:solidFill>
                <a:schemeClr val="accent1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工作表1!$A$1:$D$1</c:f>
              <c:strCache>
                <c:ptCount val="4"/>
                <c:pt idx="0">
                  <c:v>TPC-5172T</c:v>
                </c:pt>
                <c:pt idx="1">
                  <c:v>TPC01782H</c:v>
                </c:pt>
                <c:pt idx="2">
                  <c:v>TPC-1771H</c:v>
                </c:pt>
                <c:pt idx="3">
                  <c:v>TPC-1780H</c:v>
                </c:pt>
              </c:strCache>
            </c:strRef>
          </c:cat>
          <c:val>
            <c:numRef>
              <c:f>工作表1!$A$2:$D$2</c:f>
              <c:numCache>
                <c:formatCode>General</c:formatCode>
                <c:ptCount val="4"/>
                <c:pt idx="0">
                  <c:v>3874</c:v>
                </c:pt>
                <c:pt idx="1">
                  <c:v>2455</c:v>
                </c:pt>
                <c:pt idx="2">
                  <c:v>695</c:v>
                </c:pt>
                <c:pt idx="3">
                  <c:v>867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axId val="237285888"/>
        <c:axId val="42367168"/>
      </c:barChart>
      <c:catAx>
        <c:axId val="2372858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>
            <a:solidFill>
              <a:schemeClr val="accent1"/>
            </a:solidFill>
          </a:ln>
        </c:spPr>
        <c:txPr>
          <a:bodyPr/>
          <a:lstStyle/>
          <a:p>
            <a:pPr>
              <a:defRPr>
                <a:solidFill>
                  <a:schemeClr val="accent1"/>
                </a:solidFill>
              </a:defRPr>
            </a:pPr>
            <a:endParaRPr lang="zh-TW"/>
          </a:p>
        </c:txPr>
        <c:crossAx val="42367168"/>
        <c:crosses val="autoZero"/>
        <c:auto val="1"/>
        <c:lblAlgn val="ctr"/>
        <c:lblOffset val="100"/>
        <c:noMultiLvlLbl val="0"/>
      </c:catAx>
      <c:valAx>
        <c:axId val="42367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accent1"/>
            </a:solidFill>
          </a:ln>
        </c:spPr>
        <c:txPr>
          <a:bodyPr/>
          <a:lstStyle/>
          <a:p>
            <a:pPr>
              <a:defRPr>
                <a:solidFill>
                  <a:schemeClr val="accent1"/>
                </a:solidFill>
              </a:defRPr>
            </a:pPr>
            <a:endParaRPr lang="zh-TW"/>
          </a:p>
        </c:txPr>
        <c:crossAx val="237285888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9990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0" tIns="47845" rIns="95690" bIns="47845" numCol="1" anchor="t" anchorCtr="0" compatLnSpc="1">
            <a:prstTxWarp prst="textNoShape">
              <a:avLst/>
            </a:prstTxWarp>
          </a:bodyPr>
          <a:lstStyle>
            <a:lvl1pPr algn="l" defTabSz="957019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211" y="1"/>
            <a:ext cx="2949990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0" tIns="47845" rIns="95690" bIns="47845" numCol="1" anchor="t" anchorCtr="0" compatLnSpc="1">
            <a:prstTxWarp prst="textNoShape">
              <a:avLst/>
            </a:prstTxWarp>
          </a:bodyPr>
          <a:lstStyle>
            <a:lvl1pPr defTabSz="957019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911"/>
            <a:ext cx="2949990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0" tIns="47845" rIns="95690" bIns="47845" numCol="1" anchor="b" anchorCtr="0" compatLnSpc="1">
            <a:prstTxWarp prst="textNoShape">
              <a:avLst/>
            </a:prstTxWarp>
          </a:bodyPr>
          <a:lstStyle>
            <a:lvl1pPr algn="l" defTabSz="957019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211" y="9442911"/>
            <a:ext cx="2949990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0" tIns="47845" rIns="95690" bIns="47845" numCol="1" anchor="b" anchorCtr="0" compatLnSpc="1">
            <a:prstTxWarp prst="textNoShape">
              <a:avLst/>
            </a:prstTxWarp>
          </a:bodyPr>
          <a:lstStyle>
            <a:lvl1pPr defTabSz="957019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fld id="{1A97E5FF-453F-4C44-BBB8-CA9D02D693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7543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9990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0" tIns="47845" rIns="95690" bIns="47845" numCol="1" anchor="t" anchorCtr="0" compatLnSpc="1">
            <a:prstTxWarp prst="textNoShape">
              <a:avLst/>
            </a:prstTxWarp>
          </a:bodyPr>
          <a:lstStyle>
            <a:lvl1pPr algn="l" defTabSz="957019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211" y="1"/>
            <a:ext cx="2949990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0" tIns="47845" rIns="95690" bIns="47845" numCol="1" anchor="t" anchorCtr="0" compatLnSpc="1">
            <a:prstTxWarp prst="textNoShape">
              <a:avLst/>
            </a:prstTxWarp>
          </a:bodyPr>
          <a:lstStyle>
            <a:lvl1pPr defTabSz="957019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2305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221" y="4720684"/>
            <a:ext cx="4992758" cy="447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0" tIns="47845" rIns="95690" bIns="478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911"/>
            <a:ext cx="2949990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0" tIns="47845" rIns="95690" bIns="47845" numCol="1" anchor="b" anchorCtr="0" compatLnSpc="1">
            <a:prstTxWarp prst="textNoShape">
              <a:avLst/>
            </a:prstTxWarp>
          </a:bodyPr>
          <a:lstStyle>
            <a:lvl1pPr algn="l" defTabSz="957019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211" y="9442911"/>
            <a:ext cx="2949990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0" tIns="47845" rIns="95690" bIns="47845" numCol="1" anchor="b" anchorCtr="0" compatLnSpc="1">
            <a:prstTxWarp prst="textNoShape">
              <a:avLst/>
            </a:prstTxWarp>
          </a:bodyPr>
          <a:lstStyle>
            <a:lvl1pPr defTabSz="957019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fld id="{D2DECC0C-C414-49E0-A993-0CD694B2C0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7612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1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3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5500" algn="l" defTabSz="914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00" algn="l" defTabSz="914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00" algn="l" defTabSz="914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99" algn="l" defTabSz="914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</a:t>
            </a: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connect tens of or even hundreds, thousands of software and hardware from different systems? What kind of operating systems should be used?</a:t>
            </a:r>
          </a:p>
          <a:p>
            <a:pPr marL="228600" indent="-228600">
              <a:buAutoNum type="arabicPeriod"/>
            </a:pP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control the sensor and feedback to the actuator in the real-time basis? How do we connect our </a:t>
            </a:r>
            <a:r>
              <a:rPr lang="en-US" altLang="zh-TW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ipc</a:t>
            </a: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tens of equipment with different connector interface?</a:t>
            </a:r>
          </a:p>
          <a:p>
            <a:pPr marL="228600" indent="-228600">
              <a:buAutoNum type="arabicPeriod"/>
            </a:pP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create the robust environment to help our customer to download and upload data frequently and do the heavy analysis or even simulation in the cloud?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>
                <a:solidFill>
                  <a:prstClr val="black"/>
                </a:solidFill>
              </a:rPr>
              <a:pPr/>
              <a:t>3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01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6125"/>
            <a:ext cx="6623050" cy="3725863"/>
          </a:xfrm>
          <a:ln/>
        </p:spPr>
      </p:sp>
      <p:sp>
        <p:nvSpPr>
          <p:cNvPr id="1843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  <p:sp>
        <p:nvSpPr>
          <p:cNvPr id="184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019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1pPr>
            <a:lvl2pPr marL="717764" indent="-276063" defTabSz="957019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2pPr>
            <a:lvl3pPr marL="1104252" indent="-220850" defTabSz="957019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3pPr>
            <a:lvl4pPr marL="1545953" indent="-220850" defTabSz="957019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4pPr>
            <a:lvl5pPr marL="1987654" indent="-220850" defTabSz="957019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5pPr>
            <a:lvl6pPr marL="2429355" indent="-220850" defTabSz="95701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6pPr>
            <a:lvl7pPr marL="2871056" indent="-220850" defTabSz="95701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7pPr>
            <a:lvl8pPr marL="3312757" indent="-220850" defTabSz="95701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8pPr>
            <a:lvl9pPr marL="3754458" indent="-220850" defTabSz="95701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fld id="{B87F43C1-1BD4-42F0-B37F-8E6877FE16CC}" type="slidenum">
              <a:rPr lang="en-US" altLang="zh-TW">
                <a:solidFill>
                  <a:prstClr val="black"/>
                </a:solidFill>
              </a:rPr>
              <a:pPr/>
              <a:t>17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ECC0C-C414-49E0-A993-0CD694B2C018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69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Remind you what we have ,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D1854-1D59-439F-8BCD-2CD5CF269DB9}" type="slidenum">
              <a:rPr lang="zh-TW" altLang="en-US" smtClean="0">
                <a:solidFill>
                  <a:prstClr val="black"/>
                </a:solidFill>
              </a:rPr>
              <a:pPr/>
              <a:t>28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42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Remind you what we have ,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D1854-1D59-439F-8BCD-2CD5CF269DB9}" type="slidenum">
              <a:rPr lang="zh-TW" altLang="en-US" smtClean="0">
                <a:solidFill>
                  <a:prstClr val="black"/>
                </a:solidFill>
              </a:rPr>
              <a:pPr/>
              <a:t>29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42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ECC0C-C414-49E0-A993-0CD694B2C018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7492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061A5-ECC6-4D47-AEC2-3BC039E5A70C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72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EEB8D-FD32-4791-992F-412CF5668255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60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A94DB-BFB9-4A0F-9E91-EC97297E5AE9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00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ECC0C-C414-49E0-A993-0CD694B2C018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9553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ECC0C-C414-49E0-A993-0CD694B2C018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9376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ECC0C-C414-49E0-A993-0CD694B2C018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1465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ECC0C-C414-49E0-A993-0CD694B2C018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1334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ECC0C-C414-49E0-A993-0CD694B2C018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1334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6125"/>
            <a:ext cx="6623050" cy="3725863"/>
          </a:xfrm>
          <a:ln/>
        </p:spPr>
      </p:sp>
      <p:sp>
        <p:nvSpPr>
          <p:cNvPr id="1843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 smtClean="0">
              <a:ea typeface="新細明體" charset="-120"/>
            </a:endParaRPr>
          </a:p>
        </p:txBody>
      </p:sp>
      <p:sp>
        <p:nvSpPr>
          <p:cNvPr id="184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019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1pPr>
            <a:lvl2pPr marL="717764" indent="-276063" defTabSz="957019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2pPr>
            <a:lvl3pPr marL="1104252" indent="-220850" defTabSz="957019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3pPr>
            <a:lvl4pPr marL="1545953" indent="-220850" defTabSz="957019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4pPr>
            <a:lvl5pPr marL="1987654" indent="-220850" defTabSz="957019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5pPr>
            <a:lvl6pPr marL="2429355" indent="-220850" defTabSz="95701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6pPr>
            <a:lvl7pPr marL="2871056" indent="-220850" defTabSz="95701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7pPr>
            <a:lvl8pPr marL="3312757" indent="-220850" defTabSz="95701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8pPr>
            <a:lvl9pPr marL="3754458" indent="-220850" defTabSz="95701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fld id="{421BF314-40E1-4C89-BE5D-665797018639}" type="slidenum">
              <a:rPr lang="en-US" altLang="zh-TW">
                <a:solidFill>
                  <a:prstClr val="black"/>
                </a:solidFill>
              </a:rPr>
              <a:pPr/>
              <a:t>16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3.xml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3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3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3.xml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3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3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3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3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3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8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78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08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06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6" indent="0">
              <a:buNone/>
              <a:defRPr sz="1000"/>
            </a:lvl3pPr>
            <a:lvl4pPr marL="1370604" indent="0">
              <a:buNone/>
              <a:defRPr sz="900"/>
            </a:lvl4pPr>
            <a:lvl5pPr marL="1827472" indent="0">
              <a:buNone/>
              <a:defRPr sz="900"/>
            </a:lvl5pPr>
            <a:lvl6pPr marL="2284340" indent="0">
              <a:buNone/>
              <a:defRPr sz="900"/>
            </a:lvl6pPr>
            <a:lvl7pPr marL="2741208" indent="0">
              <a:buNone/>
              <a:defRPr sz="900"/>
            </a:lvl7pPr>
            <a:lvl8pPr marL="3198076" indent="0">
              <a:buNone/>
              <a:defRPr sz="900"/>
            </a:lvl8pPr>
            <a:lvl9pPr marL="365494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217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45958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67" indent="0">
              <a:buNone/>
              <a:defRPr sz="2800"/>
            </a:lvl2pPr>
            <a:lvl3pPr marL="913736" indent="0">
              <a:buNone/>
              <a:defRPr sz="2400"/>
            </a:lvl3pPr>
            <a:lvl4pPr marL="1370604" indent="0">
              <a:buNone/>
              <a:defRPr sz="2000"/>
            </a:lvl4pPr>
            <a:lvl5pPr marL="1827472" indent="0">
              <a:buNone/>
              <a:defRPr sz="2000"/>
            </a:lvl5pPr>
            <a:lvl6pPr marL="2284340" indent="0">
              <a:buNone/>
              <a:defRPr sz="2000"/>
            </a:lvl6pPr>
            <a:lvl7pPr marL="2741208" indent="0">
              <a:buNone/>
              <a:defRPr sz="2000"/>
            </a:lvl7pPr>
            <a:lvl8pPr marL="3198076" indent="0">
              <a:buNone/>
              <a:defRPr sz="2000"/>
            </a:lvl8pPr>
            <a:lvl9pPr marL="3654942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40260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6" indent="0">
              <a:buNone/>
              <a:defRPr sz="1000"/>
            </a:lvl3pPr>
            <a:lvl4pPr marL="1370604" indent="0">
              <a:buNone/>
              <a:defRPr sz="900"/>
            </a:lvl4pPr>
            <a:lvl5pPr marL="1827472" indent="0">
              <a:buNone/>
              <a:defRPr sz="900"/>
            </a:lvl5pPr>
            <a:lvl6pPr marL="2284340" indent="0">
              <a:buNone/>
              <a:defRPr sz="900"/>
            </a:lvl6pPr>
            <a:lvl7pPr marL="2741208" indent="0">
              <a:buNone/>
              <a:defRPr sz="900"/>
            </a:lvl7pPr>
            <a:lvl8pPr marL="3198076" indent="0">
              <a:buNone/>
              <a:defRPr sz="900"/>
            </a:lvl8pPr>
            <a:lvl9pPr marL="365494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20106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035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06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43" y="250535"/>
            <a:ext cx="8277225" cy="5191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2" y="895357"/>
            <a:ext cx="8229600" cy="3699272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16701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31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867" indent="0" algn="ctr">
              <a:buNone/>
              <a:defRPr/>
            </a:lvl2pPr>
            <a:lvl3pPr marL="913736" indent="0" algn="ctr">
              <a:buNone/>
              <a:defRPr/>
            </a:lvl3pPr>
            <a:lvl4pPr marL="1370604" indent="0" algn="ctr">
              <a:buNone/>
              <a:defRPr/>
            </a:lvl4pPr>
            <a:lvl5pPr marL="1827472" indent="0" algn="ctr">
              <a:buNone/>
              <a:defRPr/>
            </a:lvl5pPr>
            <a:lvl6pPr marL="2284340" indent="0" algn="ctr">
              <a:buNone/>
              <a:defRPr/>
            </a:lvl6pPr>
            <a:lvl7pPr marL="2741208" indent="0" algn="ctr">
              <a:buNone/>
              <a:defRPr/>
            </a:lvl7pPr>
            <a:lvl8pPr marL="3198076" indent="0" algn="ctr">
              <a:buNone/>
              <a:defRPr/>
            </a:lvl8pPr>
            <a:lvl9pPr marL="3654942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48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95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67" indent="0">
              <a:buNone/>
              <a:defRPr sz="1800"/>
            </a:lvl2pPr>
            <a:lvl3pPr marL="913736" indent="0">
              <a:buNone/>
              <a:defRPr sz="1600"/>
            </a:lvl3pPr>
            <a:lvl4pPr marL="1370604" indent="0">
              <a:buNone/>
              <a:defRPr sz="1400"/>
            </a:lvl4pPr>
            <a:lvl5pPr marL="1827472" indent="0">
              <a:buNone/>
              <a:defRPr sz="1400"/>
            </a:lvl5pPr>
            <a:lvl6pPr marL="2284340" indent="0">
              <a:buNone/>
              <a:defRPr sz="1400"/>
            </a:lvl6pPr>
            <a:lvl7pPr marL="2741208" indent="0">
              <a:buNone/>
              <a:defRPr sz="1400"/>
            </a:lvl7pPr>
            <a:lvl8pPr marL="3198076" indent="0">
              <a:buNone/>
              <a:defRPr sz="1400"/>
            </a:lvl8pPr>
            <a:lvl9pPr marL="3654942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9159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7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7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140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010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6" indent="0">
              <a:buNone/>
              <a:defRPr sz="1800" b="1"/>
            </a:lvl3pPr>
            <a:lvl4pPr marL="1370604" indent="0">
              <a:buNone/>
              <a:defRPr sz="1600" b="1"/>
            </a:lvl4pPr>
            <a:lvl5pPr marL="1827472" indent="0">
              <a:buNone/>
              <a:defRPr sz="1600" b="1"/>
            </a:lvl5pPr>
            <a:lvl6pPr marL="2284340" indent="0">
              <a:buNone/>
              <a:defRPr sz="1600" b="1"/>
            </a:lvl6pPr>
            <a:lvl7pPr marL="2741208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9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6" indent="0">
              <a:buNone/>
              <a:defRPr sz="1800" b="1"/>
            </a:lvl3pPr>
            <a:lvl4pPr marL="1370604" indent="0">
              <a:buNone/>
              <a:defRPr sz="1600" b="1"/>
            </a:lvl4pPr>
            <a:lvl5pPr marL="1827472" indent="0">
              <a:buNone/>
              <a:defRPr sz="1600" b="1"/>
            </a:lvl5pPr>
            <a:lvl6pPr marL="2284340" indent="0">
              <a:buNone/>
              <a:defRPr sz="1600" b="1"/>
            </a:lvl6pPr>
            <a:lvl7pPr marL="2741208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9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58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789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4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8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6" indent="0">
              <a:buNone/>
              <a:defRPr sz="1000"/>
            </a:lvl3pPr>
            <a:lvl4pPr marL="1370604" indent="0">
              <a:buNone/>
              <a:defRPr sz="900"/>
            </a:lvl4pPr>
            <a:lvl5pPr marL="1827472" indent="0">
              <a:buNone/>
              <a:defRPr sz="900"/>
            </a:lvl5pPr>
            <a:lvl6pPr marL="2284340" indent="0">
              <a:buNone/>
              <a:defRPr sz="900"/>
            </a:lvl6pPr>
            <a:lvl7pPr marL="2741208" indent="0">
              <a:buNone/>
              <a:defRPr sz="900"/>
            </a:lvl7pPr>
            <a:lvl8pPr marL="3198076" indent="0">
              <a:buNone/>
              <a:defRPr sz="900"/>
            </a:lvl8pPr>
            <a:lvl9pPr marL="365494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1843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45958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67" indent="0">
              <a:buNone/>
              <a:defRPr sz="2800"/>
            </a:lvl2pPr>
            <a:lvl3pPr marL="913736" indent="0">
              <a:buNone/>
              <a:defRPr sz="2400"/>
            </a:lvl3pPr>
            <a:lvl4pPr marL="1370604" indent="0">
              <a:buNone/>
              <a:defRPr sz="2000"/>
            </a:lvl4pPr>
            <a:lvl5pPr marL="1827472" indent="0">
              <a:buNone/>
              <a:defRPr sz="2000"/>
            </a:lvl5pPr>
            <a:lvl6pPr marL="2284340" indent="0">
              <a:buNone/>
              <a:defRPr sz="2000"/>
            </a:lvl6pPr>
            <a:lvl7pPr marL="2741208" indent="0">
              <a:buNone/>
              <a:defRPr sz="2000"/>
            </a:lvl7pPr>
            <a:lvl8pPr marL="3198076" indent="0">
              <a:buNone/>
              <a:defRPr sz="2000"/>
            </a:lvl8pPr>
            <a:lvl9pPr marL="3654942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402599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6" indent="0">
              <a:buNone/>
              <a:defRPr sz="1000"/>
            </a:lvl3pPr>
            <a:lvl4pPr marL="1370604" indent="0">
              <a:buNone/>
              <a:defRPr sz="900"/>
            </a:lvl4pPr>
            <a:lvl5pPr marL="1827472" indent="0">
              <a:buNone/>
              <a:defRPr sz="900"/>
            </a:lvl5pPr>
            <a:lvl6pPr marL="2284340" indent="0">
              <a:buNone/>
              <a:defRPr sz="900"/>
            </a:lvl6pPr>
            <a:lvl7pPr marL="2741208" indent="0">
              <a:buNone/>
              <a:defRPr sz="900"/>
            </a:lvl7pPr>
            <a:lvl8pPr marL="3198076" indent="0">
              <a:buNone/>
              <a:defRPr sz="900"/>
            </a:lvl8pPr>
            <a:lvl9pPr marL="365494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032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0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31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43" y="250526"/>
            <a:ext cx="8277225" cy="5191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2" y="895357"/>
            <a:ext cx="8229600" cy="3699272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115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5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B7822A64-16D8-4F41-9751-6808F4AA99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0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82F21657-919D-4B0A-BCEA-E878ECEBF0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614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2" y="789385"/>
            <a:ext cx="7804150" cy="1440656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zh-TW"/>
              <a:t>Title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2" y="2349105"/>
            <a:ext cx="4495800" cy="14859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422285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685FF404-C61D-497F-9922-43E4482E58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83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967E299A-8EDA-472B-9D85-65A0EAE156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15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FD4FA6BC-24EF-4CB2-945A-ECC5B07DF5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21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6432800F-3B46-4E24-ABEC-FE9A81D1D9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935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2B20D3CF-88CD-4D92-A223-1843D60E6D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09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CED06F3D-7F40-4BCB-8896-216A6D7570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57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2C4F7823-A56D-4AA2-B287-91BD6849BE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918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70C16290-E39B-41CD-84FD-1D47186040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00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221E12BB-AC67-454A-BEFC-FE4A6CF5CF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031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24" y="250034"/>
            <a:ext cx="8302625" cy="4344591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BE15D6B3-3D00-4567-AA32-9A27358567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122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32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5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841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29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0390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604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96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468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3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335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1358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46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893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374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5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83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520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900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72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725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77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37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3319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45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0069" y="971551"/>
            <a:ext cx="3978275" cy="35087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0738" y="971551"/>
            <a:ext cx="3979862" cy="35087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55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51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58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43" y="250467"/>
            <a:ext cx="8277225" cy="519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2" y="895352"/>
            <a:ext cx="8229600" cy="3699272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842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60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03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36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6755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38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90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31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6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55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017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268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7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36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5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8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1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23_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57150"/>
            <a:ext cx="9144000" cy="473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15338" y="574384"/>
            <a:ext cx="3709628" cy="137471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20" tIns="45710" rIns="91420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lnSpc>
                <a:spcPts val="999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7400" dirty="0" smtClean="0">
                <a:solidFill>
                  <a:srgbClr val="FFFF66"/>
                </a:solidFill>
                <a:latin typeface="Gill Sans MT" pitchFamily="34" charset="0"/>
              </a:rPr>
              <a:t>THANK</a:t>
            </a:r>
            <a:r>
              <a:rPr kumimoji="0" lang="en-US" altLang="zh-TW" sz="7400" dirty="0" smtClean="0">
                <a:solidFill>
                  <a:prstClr val="white"/>
                </a:solidFill>
                <a:latin typeface="Gill Sans MT" pitchFamily="34" charset="0"/>
              </a:rPr>
              <a:t> 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696391" y="1545925"/>
            <a:ext cx="3347543" cy="137471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20" tIns="45710" rIns="91420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lnSpc>
                <a:spcPts val="999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0" dirty="0" smtClean="0">
                <a:solidFill>
                  <a:srgbClr val="FFFF66"/>
                </a:solidFill>
                <a:latin typeface="Gill Sans MT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6802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21"/>
            <a:ext cx="9144000" cy="396198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2440" y="243437"/>
            <a:ext cx="8229600" cy="323835"/>
          </a:xfrm>
          <a:prstGeom prst="rect">
            <a:avLst/>
          </a:prstGeom>
        </p:spPr>
        <p:txBody>
          <a:bodyPr vert="horz" lIns="0" tIns="40495" rIns="0" bIns="40495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smtClean="0"/>
              <a:t>Text </a:t>
            </a:r>
            <a:r>
              <a:rPr lang="es-ES_tradnl" dirty="0" err="1" smtClean="0"/>
              <a:t>example</a:t>
            </a:r>
            <a:endParaRPr lang="es-ES_tradnl" dirty="0" smtClean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2440" y="620329"/>
            <a:ext cx="8229600" cy="171338"/>
          </a:xfrm>
          <a:prstGeom prst="rect">
            <a:avLst/>
          </a:prstGeom>
        </p:spPr>
        <p:txBody>
          <a:bodyPr vert="horz" lIns="0" tIns="40495" rIns="0" bIns="40495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Example</a:t>
            </a:r>
            <a:endParaRPr lang="es-ES_tradnl" dirty="0" smtClean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513294" y="1321262"/>
            <a:ext cx="528106" cy="505889"/>
          </a:xfrm>
          <a:prstGeom prst="rect">
            <a:avLst/>
          </a:prstGeom>
        </p:spPr>
        <p:txBody>
          <a:bodyPr vert="horz" lIns="0" tIns="103862" rIns="0" bIns="103862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 smtClean="0"/>
              <a:t>icon</a:t>
            </a:r>
            <a:endParaRPr lang="es-ES_tradnl" dirty="0" smtClean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354138" y="1158245"/>
            <a:ext cx="3090862" cy="330111"/>
          </a:xfrm>
          <a:prstGeom prst="rect">
            <a:avLst/>
          </a:prstGeom>
        </p:spPr>
        <p:txBody>
          <a:bodyPr vert="horz" lIns="0" tIns="40495" rIns="0" bIns="40495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Example</a:t>
            </a:r>
            <a:endParaRPr lang="es-ES_tradnl" dirty="0" smtClean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54152" y="1518836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,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vitae, </a:t>
            </a:r>
            <a:r>
              <a:rPr lang="en-US" dirty="0" err="1" smtClean="0"/>
              <a:t>euismod</a:t>
            </a:r>
            <a:r>
              <a:rPr lang="en-US" dirty="0" smtClean="0"/>
              <a:t>  </a:t>
            </a:r>
            <a:r>
              <a:rPr lang="en-US" dirty="0" err="1" smtClean="0"/>
              <a:t>purusaecenas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lacus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et in </a:t>
            </a:r>
            <a:r>
              <a:rPr lang="en-US" dirty="0" err="1" smtClean="0"/>
              <a:t>metus</a:t>
            </a:r>
            <a:r>
              <a:rPr lang="en-US" dirty="0" smtClean="0"/>
              <a:t>. 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513294" y="2429583"/>
            <a:ext cx="528106" cy="505889"/>
          </a:xfrm>
          <a:prstGeom prst="rect">
            <a:avLst/>
          </a:prstGeom>
        </p:spPr>
        <p:txBody>
          <a:bodyPr vert="horz" lIns="0" tIns="103862" rIns="0" bIns="103862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endParaRPr lang="es-ES_tradnl" dirty="0" smtClean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354138" y="2266952"/>
            <a:ext cx="3090862" cy="330111"/>
          </a:xfrm>
          <a:prstGeom prst="rect">
            <a:avLst/>
          </a:prstGeom>
        </p:spPr>
        <p:txBody>
          <a:bodyPr vert="horz" lIns="0" tIns="40495" rIns="0" bIns="40495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Example</a:t>
            </a:r>
            <a:endParaRPr lang="es-ES_tradnl" dirty="0" smtClean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354152" y="2627546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,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vitae, </a:t>
            </a:r>
            <a:r>
              <a:rPr lang="en-US" dirty="0" err="1" smtClean="0"/>
              <a:t>euismod</a:t>
            </a:r>
            <a:r>
              <a:rPr lang="en-US" dirty="0" smtClean="0"/>
              <a:t>  </a:t>
            </a:r>
            <a:r>
              <a:rPr lang="en-US" dirty="0" err="1" smtClean="0"/>
              <a:t>purusaecenas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lacus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et in </a:t>
            </a:r>
            <a:r>
              <a:rPr lang="en-US" dirty="0" err="1" smtClean="0"/>
              <a:t>metus</a:t>
            </a:r>
            <a:r>
              <a:rPr lang="en-US" dirty="0" smtClean="0"/>
              <a:t>. 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513294" y="3538682"/>
            <a:ext cx="528106" cy="505889"/>
          </a:xfrm>
          <a:prstGeom prst="rect">
            <a:avLst/>
          </a:prstGeom>
        </p:spPr>
        <p:txBody>
          <a:bodyPr vert="horz" lIns="0" tIns="103862" rIns="0" bIns="103862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endParaRPr lang="es-ES_tradnl" dirty="0" smtClean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354138" y="3375662"/>
            <a:ext cx="3090862" cy="330111"/>
          </a:xfrm>
          <a:prstGeom prst="rect">
            <a:avLst/>
          </a:prstGeom>
        </p:spPr>
        <p:txBody>
          <a:bodyPr vert="horz" lIns="0" tIns="40495" rIns="0" bIns="40495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Example</a:t>
            </a:r>
            <a:endParaRPr lang="es-ES_tradnl" dirty="0" smtClean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354152" y="3736256"/>
            <a:ext cx="3090861" cy="5849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,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vitae, </a:t>
            </a:r>
            <a:r>
              <a:rPr lang="en-US" dirty="0" err="1" smtClean="0"/>
              <a:t>euismod</a:t>
            </a:r>
            <a:r>
              <a:rPr lang="en-US" dirty="0" smtClean="0"/>
              <a:t>  </a:t>
            </a:r>
            <a:r>
              <a:rPr lang="en-US" dirty="0" err="1" smtClean="0"/>
              <a:t>purusaecenas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lacus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et in </a:t>
            </a:r>
            <a:r>
              <a:rPr lang="en-US" dirty="0" err="1" smtClean="0"/>
              <a:t>metus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7595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34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57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648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6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952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2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07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6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0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2339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5157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49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8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454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2" y="789385"/>
            <a:ext cx="7804150" cy="1440656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zh-TW"/>
              <a:t>Title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2" y="2349105"/>
            <a:ext cx="4495800" cy="14859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296406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2" y="789385"/>
            <a:ext cx="7804150" cy="1440656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zh-TW"/>
              <a:t>Title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2" y="2349105"/>
            <a:ext cx="4495800" cy="14859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422828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820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74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34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5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45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41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915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661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5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240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98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46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7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89146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467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66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680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43" y="250470"/>
            <a:ext cx="8277225" cy="5191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2" y="895352"/>
            <a:ext cx="8229600" cy="3699272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900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5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29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48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225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6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38417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7709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02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65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58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8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271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542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9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96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5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1F2866B7-89D4-4AE1-AC89-82C4BBD4A865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395536" y="4782183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9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666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76400" cy="518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870972"/>
            <a:ext cx="8229600" cy="3699000"/>
          </a:xfrm>
        </p:spPr>
        <p:txBody>
          <a:bodyPr/>
          <a:lstStyle>
            <a:lvl1pPr>
              <a:defRPr kumimoji="1" lang="zh-TW" altLang="en-US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825" lvl="0" indent="-342825" algn="l" defTabSz="914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pitchFamily="2" charset="2"/>
              <a:buChar char="§"/>
            </a:pPr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08EB5B4D-80BB-4D5D-BFAD-405026A41110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93ABA082-7333-422E-A7B6-FA485CEFACEA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0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C8624BD5-783A-445A-AB9C-E5175C86C978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0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0BEDD329-433B-4E9E-9657-BDAFA632C1AA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7C90077-4F5E-406F-A2DB-FDB3B44A80A9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1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F33CE3A7-C4D3-4049-837B-35257DE2B6D7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3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3689CEE-5B97-4D02-A2C0-EE4089C96C3E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7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3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F35BA420-4DD3-45AA-9C6E-291E1A469D5C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1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70B4EC6F-4992-4D6C-B1D9-1582D45966AA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4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69059068-42D6-4F86-BAD9-A5CE5B6FD90A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97650" y="241700"/>
            <a:ext cx="2039938" cy="42386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74677" y="241700"/>
            <a:ext cx="5970587" cy="42386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7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81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78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225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2109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38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593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290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4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075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6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668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08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8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313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010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5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11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6744" y="77745"/>
            <a:ext cx="8679542" cy="519113"/>
          </a:xfrm>
          <a:effectLst/>
        </p:spPr>
        <p:txBody>
          <a:bodyPr/>
          <a:lstStyle>
            <a:lvl1pPr algn="ctr">
              <a:defRPr sz="2800">
                <a:solidFill>
                  <a:srgbClr val="0070C0"/>
                </a:solidFill>
                <a:effectLst/>
                <a:latin typeface="+mj-lt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8125" y="678658"/>
            <a:ext cx="8705850" cy="3915966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41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4759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28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83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439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53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03173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119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484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55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115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5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730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5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83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520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900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72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725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77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37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238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3319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3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45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51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58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43" y="250466"/>
            <a:ext cx="8277225" cy="519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2" y="895352"/>
            <a:ext cx="8229600" cy="3699272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842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5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68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252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188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377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63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37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335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5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187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3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678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68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40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標題及物件">
    <p:bg>
      <p:bgPr>
        <a:blipFill dpi="0" rotWithShape="0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itle 1"/>
          <p:cNvSpPr>
            <a:spLocks noGrp="1"/>
          </p:cNvSpPr>
          <p:nvPr>
            <p:ph type="title"/>
          </p:nvPr>
        </p:nvSpPr>
        <p:spPr>
          <a:xfrm>
            <a:off x="1537322" y="958417"/>
            <a:ext cx="7283152" cy="857250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l">
              <a:lnSpc>
                <a:spcPts val="4500"/>
              </a:lnSpc>
              <a:defRPr sz="4400">
                <a:solidFill>
                  <a:schemeClr val="bg1"/>
                </a:solidFill>
                <a:latin typeface="Gill Sans MT" pitchFamily="34" charset="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006525" y="0"/>
            <a:ext cx="2773363" cy="76914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35038" cy="769144"/>
          </a:xfrm>
          <a:prstGeom prst="rect">
            <a:avLst/>
          </a:prstGeom>
          <a:solidFill>
            <a:srgbClr val="6FC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249492"/>
            <a:ext cx="8121080" cy="519652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l">
              <a:lnSpc>
                <a:spcPct val="100000"/>
              </a:lnSpc>
              <a:defRPr>
                <a:solidFill>
                  <a:srgbClr val="3333FF"/>
                </a:solidFill>
                <a:latin typeface="Gill Sans MT" pitchFamily="34" charset="0"/>
                <a:ea typeface="微軟正黑體" pitchFamily="34" charset="-120"/>
                <a:cs typeface="Gill Sans MT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457202" y="895352"/>
            <a:ext cx="8229600" cy="3699272"/>
          </a:xfrm>
          <a:prstGeom prst="rect">
            <a:avLst/>
          </a:prstGeom>
        </p:spPr>
        <p:txBody>
          <a:bodyPr lIns="91420" tIns="45710" rIns="91420" bIns="45710"/>
          <a:lstStyle>
            <a:lvl1pPr marL="342825" indent="-342825">
              <a:buFont typeface="Calibri" pitchFamily="34" charset="0"/>
              <a:buChar char="▪"/>
              <a:defRPr>
                <a:latin typeface="+mn-lt"/>
                <a:ea typeface="微軟正黑體" pitchFamily="34" charset="-120"/>
              </a:defRPr>
            </a:lvl1pPr>
            <a:lvl2pPr marL="742788" indent="-285687">
              <a:buFont typeface="Arial" pitchFamily="34" charset="0"/>
              <a:buChar char="•"/>
              <a:defRPr>
                <a:latin typeface="+mn-lt"/>
                <a:ea typeface="微軟正黑體" pitchFamily="34" charset="-120"/>
              </a:defRPr>
            </a:lvl2pPr>
            <a:lvl3pPr>
              <a:defRPr sz="1800">
                <a:latin typeface="+mn-lt"/>
                <a:ea typeface="微軟正黑體" pitchFamily="34" charset="-120"/>
              </a:defRPr>
            </a:lvl3pPr>
            <a:lvl4pPr>
              <a:defRPr sz="1400">
                <a:latin typeface="+mn-lt"/>
                <a:ea typeface="微軟正黑體" pitchFamily="34" charset="-120"/>
              </a:defRPr>
            </a:lvl4pPr>
            <a:lvl5pPr>
              <a:defRPr kumimoji="1" lang="zh-TW" altLang="en-US" sz="1200" b="1" dirty="0">
                <a:solidFill>
                  <a:schemeClr val="bg2"/>
                </a:solidFill>
                <a:latin typeface="+mn-lt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167208" y="4833033"/>
            <a:ext cx="444312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14A8FF6-5540-4277-B260-83E5F8D9D40A}" type="slidenum">
              <a:rPr kumimoji="0" lang="en-US" altLang="zh-TW" b="1" i="1">
                <a:solidFill>
                  <a:srgbClr val="0000FF"/>
                </a:solidFill>
                <a:latin typeface="Gill Sans MT" pitchFamily="34" charset="0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b="1" i="1" dirty="0">
              <a:solidFill>
                <a:srgbClr val="0000FF"/>
              </a:solidFill>
              <a:latin typeface="Gill Sans MT" pitchFamily="34" charset="0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58952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43" y="250467"/>
            <a:ext cx="8277225" cy="519113"/>
          </a:xfrm>
          <a:prstGeom prst="rect">
            <a:avLst/>
          </a:prstGeom>
        </p:spPr>
        <p:txBody>
          <a:bodyPr lIns="91420" tIns="45710" rIns="91420" bIns="45710"/>
          <a:lstStyle>
            <a:lvl1pPr algn="l">
              <a:defRPr kumimoji="1" lang="zh-TW" altLang="en-US" sz="4400" b="0" dirty="0">
                <a:solidFill>
                  <a:srgbClr val="0000FF"/>
                </a:solidFill>
                <a:effectLst/>
                <a:latin typeface="Cambria" pitchFamily="18" charset="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2" y="895352"/>
            <a:ext cx="8229600" cy="3699272"/>
          </a:xfrm>
          <a:prstGeom prst="rect">
            <a:avLst/>
          </a:prstGeom>
        </p:spPr>
        <p:txBody>
          <a:bodyPr lIns="91420" tIns="45710" rIns="91420" bIns="45710"/>
          <a:lstStyle>
            <a:lvl1pPr marL="342825" indent="-3428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Calibri" pitchFamily="34" charset="0"/>
              <a:buChar char="▪"/>
              <a:defRPr kumimoji="1" lang="zh-TW" altLang="en-US" sz="3200" b="0" dirty="0" smtClean="0">
                <a:solidFill>
                  <a:schemeClr val="tx1"/>
                </a:solidFill>
                <a:latin typeface="Cambria" pitchFamily="18" charset="0"/>
                <a:ea typeface="微軟正黑體" pitchFamily="34" charset="-120"/>
                <a:cs typeface="+mn-cs"/>
              </a:defRPr>
            </a:lvl1pPr>
            <a:lvl2pPr marL="742788" indent="-28568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 pitchFamily="34" charset="0"/>
              <a:buChar char="•"/>
              <a:defRPr kumimoji="1" lang="zh-TW" altLang="en-US" sz="2800" b="0" dirty="0" smtClean="0">
                <a:solidFill>
                  <a:schemeClr val="tx1"/>
                </a:solidFill>
                <a:latin typeface="Cambria" pitchFamily="18" charset="0"/>
                <a:ea typeface="微軟正黑體" pitchFamily="34" charset="-120"/>
              </a:defRPr>
            </a:lvl2pPr>
            <a:lvl3pPr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defRPr kumimoji="1" lang="zh-TW" altLang="en-US" sz="1800" b="0" dirty="0" smtClean="0">
                <a:solidFill>
                  <a:schemeClr val="tx1"/>
                </a:solidFill>
                <a:latin typeface="Cambria" pitchFamily="18" charset="0"/>
                <a:ea typeface="微軟正黑體" pitchFamily="34" charset="-120"/>
              </a:defRPr>
            </a:lvl3pPr>
            <a:lvl4pPr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defRPr kumimoji="1" lang="zh-TW" altLang="en-US" sz="1400" b="0" dirty="0" smtClean="0">
                <a:solidFill>
                  <a:schemeClr val="tx1"/>
                </a:solidFill>
                <a:latin typeface="Cambria" pitchFamily="18" charset="0"/>
                <a:ea typeface="微軟正黑體" pitchFamily="34" charset="-120"/>
              </a:defRPr>
            </a:lvl4pPr>
            <a:lvl5pPr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defRPr kumimoji="1" lang="zh-TW" altLang="en-US" sz="1200" b="0" dirty="0">
                <a:solidFill>
                  <a:schemeClr val="tx1"/>
                </a:solidFill>
                <a:latin typeface="Cambria" pitchFamily="18" charset="0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7208" y="4833033"/>
            <a:ext cx="444312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14A8FF6-5540-4277-B260-83E5F8D9D40A}" type="slidenum">
              <a:rPr kumimoji="0" lang="en-US" altLang="zh-TW" b="1" i="1">
                <a:solidFill>
                  <a:srgbClr val="0000FF"/>
                </a:solidFill>
                <a:latin typeface="Gill Sans MT" pitchFamily="34" charset="0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b="1" i="1" dirty="0">
              <a:solidFill>
                <a:srgbClr val="0000FF"/>
              </a:solidFill>
              <a:latin typeface="Gill Sans MT" pitchFamily="34" charset="0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6732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67208" y="4833033"/>
            <a:ext cx="444312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14A8FF6-5540-4277-B260-83E5F8D9D40A}" type="slidenum">
              <a:rPr kumimoji="0" lang="en-US" altLang="zh-TW" b="1" i="1">
                <a:solidFill>
                  <a:srgbClr val="0000FF"/>
                </a:solidFill>
                <a:latin typeface="Gill Sans MT" pitchFamily="34" charset="0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b="1" i="1" dirty="0">
              <a:solidFill>
                <a:srgbClr val="0000FF"/>
              </a:solidFill>
              <a:latin typeface="Gill Sans MT" pitchFamily="34" charset="0"/>
              <a:ea typeface="新細明體"/>
            </a:endParaRPr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0" y="675000"/>
            <a:ext cx="648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615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>
          <a:xfrm>
            <a:off x="2627363" y="433"/>
            <a:ext cx="6516687" cy="89773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31" y="433"/>
            <a:ext cx="2555875" cy="897731"/>
          </a:xfrm>
          <a:prstGeom prst="rect">
            <a:avLst/>
          </a:prstGeom>
          <a:solidFill>
            <a:srgbClr val="6FC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6898" y="364350"/>
            <a:ext cx="7293496" cy="857250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4400" kern="1200" dirty="0">
                <a:solidFill>
                  <a:srgbClr val="3333FF"/>
                </a:solidFill>
                <a:latin typeface="Gill Sans MT" pitchFamily="34" charset="0"/>
                <a:ea typeface="微軟正黑體" pitchFamily="34" charset="-120"/>
                <a:cs typeface="Gill Sans MT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4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23_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57150"/>
            <a:ext cx="9144000" cy="473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15338" y="574382"/>
            <a:ext cx="3709628" cy="137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lnSpc>
                <a:spcPts val="999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7400" dirty="0" smtClean="0">
                <a:solidFill>
                  <a:prstClr val="white"/>
                </a:solidFill>
                <a:latin typeface="Gill Sans MT" pitchFamily="34" charset="0"/>
              </a:rPr>
              <a:t>THANK 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696391" y="1545922"/>
            <a:ext cx="3347543" cy="137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lnSpc>
                <a:spcPts val="999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0" dirty="0" smtClean="0">
                <a:solidFill>
                  <a:prstClr val="white"/>
                </a:solidFill>
                <a:latin typeface="Gill Sans MT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7462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5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9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5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080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681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606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02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49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869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33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499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2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217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43" y="250468"/>
            <a:ext cx="8277225" cy="519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2" y="895352"/>
            <a:ext cx="8229600" cy="3699272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284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249492"/>
            <a:ext cx="7293496" cy="1026114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5199"/>
              </a:lnSpc>
              <a:defRPr>
                <a:latin typeface="Gill Sans MT"/>
                <a:cs typeface="Gill Sans MT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85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627363" y="436"/>
            <a:ext cx="6516687" cy="89773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l">
              <a:defRPr/>
            </a:pPr>
            <a:endParaRPr kumimoji="0" lang="en-US" altLang="zh-TW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31" y="436"/>
            <a:ext cx="2555875" cy="897731"/>
          </a:xfrm>
          <a:prstGeom prst="rect">
            <a:avLst/>
          </a:prstGeom>
          <a:solidFill>
            <a:srgbClr val="6FC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>
              <a:defRPr/>
            </a:pPr>
            <a:endParaRPr kumimoji="0" lang="en-US" altLang="zh-TW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6898" y="364350"/>
            <a:ext cx="7293496" cy="857250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l"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249492"/>
            <a:ext cx="7293496" cy="1026114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l">
              <a:lnSpc>
                <a:spcPts val="5199"/>
              </a:lnSpc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5" y="4839891"/>
            <a:ext cx="1054100" cy="273844"/>
          </a:xfrm>
        </p:spPr>
        <p:txBody>
          <a:bodyPr/>
          <a:lstStyle>
            <a:lvl1pPr algn="l">
              <a:defRPr>
                <a:solidFill>
                  <a:srgbClr val="376092"/>
                </a:solidFill>
              </a:defRPr>
            </a:lvl1pPr>
          </a:lstStyle>
          <a:p>
            <a:pPr>
              <a:defRPr/>
            </a:pPr>
            <a:fld id="{944DE29D-5959-4EC2-822C-5154805330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43" y="250469"/>
            <a:ext cx="8277225" cy="519113"/>
          </a:xfrm>
          <a:prstGeom prst="rect">
            <a:avLst/>
          </a:prstGeom>
        </p:spPr>
        <p:txBody>
          <a:bodyPr lIns="91420" tIns="45710" rIns="91420" bIns="45710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2" y="895352"/>
            <a:ext cx="4038600" cy="3699272"/>
          </a:xfrm>
          <a:prstGeom prst="rect">
            <a:avLst/>
          </a:prstGeom>
        </p:spPr>
        <p:txBody>
          <a:bodyPr lIns="91420" tIns="45710" rIns="91420" bIns="4571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895352"/>
            <a:ext cx="4038600" cy="3699272"/>
          </a:xfrm>
          <a:prstGeom prst="rect">
            <a:avLst/>
          </a:prstGeom>
        </p:spPr>
        <p:txBody>
          <a:bodyPr lIns="91420" tIns="45710" rIns="91420" bIns="45710"/>
          <a:lstStyle/>
          <a:p>
            <a:pPr lvl="0"/>
            <a:endParaRPr lang="zh-TW" altLang="en-US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5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524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2109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5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4696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6744" y="77745"/>
            <a:ext cx="8679542" cy="519113"/>
          </a:xfrm>
          <a:effectLst/>
        </p:spPr>
        <p:txBody>
          <a:bodyPr/>
          <a:lstStyle>
            <a:lvl1pPr algn="ctr">
              <a:defRPr sz="2800">
                <a:solidFill>
                  <a:srgbClr val="0070C0"/>
                </a:solidFill>
                <a:effectLst/>
                <a:latin typeface="+mj-lt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8125" y="678658"/>
            <a:ext cx="8705850" cy="3915966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8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1009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661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11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91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7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289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0026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20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072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6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538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249492"/>
            <a:ext cx="7293496" cy="1026114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5199"/>
              </a:lnSpc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9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60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3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6744" y="77745"/>
            <a:ext cx="8679542" cy="519113"/>
          </a:xfrm>
          <a:effectLst/>
        </p:spPr>
        <p:txBody>
          <a:bodyPr/>
          <a:lstStyle>
            <a:lvl1pPr algn="ctr">
              <a:defRPr sz="2800">
                <a:solidFill>
                  <a:srgbClr val="0070C0"/>
                </a:solidFill>
                <a:effectLst/>
                <a:latin typeface="+mj-lt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8125" y="678658"/>
            <a:ext cx="8705850" cy="3915966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56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90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83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328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39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8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64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3800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09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277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614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627363" y="436"/>
            <a:ext cx="6516687" cy="89773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l">
              <a:defRPr/>
            </a:pPr>
            <a:endParaRPr kumimoji="0" lang="en-US" altLang="zh-TW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31" y="436"/>
            <a:ext cx="2555875" cy="897731"/>
          </a:xfrm>
          <a:prstGeom prst="rect">
            <a:avLst/>
          </a:prstGeom>
          <a:solidFill>
            <a:srgbClr val="6FC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>
              <a:defRPr/>
            </a:pPr>
            <a:endParaRPr kumimoji="0" lang="en-US" altLang="zh-TW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6898" y="364350"/>
            <a:ext cx="7293496" cy="857250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l"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7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249492"/>
            <a:ext cx="7293496" cy="1026114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l">
              <a:lnSpc>
                <a:spcPts val="5199"/>
              </a:lnSpc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15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5" y="4839891"/>
            <a:ext cx="1054100" cy="273844"/>
          </a:xfrm>
        </p:spPr>
        <p:txBody>
          <a:bodyPr/>
          <a:lstStyle>
            <a:lvl1pPr algn="l">
              <a:defRPr>
                <a:solidFill>
                  <a:srgbClr val="376092"/>
                </a:solidFill>
              </a:defRPr>
            </a:lvl1pPr>
          </a:lstStyle>
          <a:p>
            <a:pPr>
              <a:defRPr/>
            </a:pPr>
            <a:fld id="{944DE29D-5959-4EC2-822C-5154805330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2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43" y="250470"/>
            <a:ext cx="8277225" cy="519113"/>
          </a:xfrm>
          <a:prstGeom prst="rect">
            <a:avLst/>
          </a:prstGeom>
        </p:spPr>
        <p:txBody>
          <a:bodyPr lIns="91420" tIns="45710" rIns="91420" bIns="45710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2" y="895352"/>
            <a:ext cx="4038600" cy="3699272"/>
          </a:xfrm>
          <a:prstGeom prst="rect">
            <a:avLst/>
          </a:prstGeom>
        </p:spPr>
        <p:txBody>
          <a:bodyPr lIns="91420" tIns="45710" rIns="91420" bIns="4571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895352"/>
            <a:ext cx="4038600" cy="3699272"/>
          </a:xfrm>
          <a:prstGeom prst="rect">
            <a:avLst/>
          </a:prstGeom>
        </p:spPr>
        <p:txBody>
          <a:bodyPr lIns="91420" tIns="45710" rIns="91420" bIns="45710"/>
          <a:lstStyle/>
          <a:p>
            <a:pPr lvl="0"/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7116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60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54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135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053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0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120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919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458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220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622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28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8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60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68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252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188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2" y="895352"/>
            <a:ext cx="8229600" cy="3699272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7470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377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63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335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5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2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187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4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678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68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40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2" y="895352"/>
            <a:ext cx="8229600" cy="3699272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770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2" y="895352"/>
            <a:ext cx="8229600" cy="3699272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30565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2" y="895352"/>
            <a:ext cx="8229600" cy="3699272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596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2" y="789385"/>
            <a:ext cx="7804150" cy="1440656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FFFF00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 dirty="0"/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2" y="2349105"/>
            <a:ext cx="4495800" cy="1485900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99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60"/>
            <a:ext cx="7772400" cy="1102519"/>
          </a:xfrm>
          <a:effectLst/>
        </p:spPr>
        <p:txBody>
          <a:bodyPr/>
          <a:lstStyle>
            <a:lvl1pPr algn="ctr" rtl="0" eaLnBrk="1" fontAlgn="ctr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lang="zh-TW" altLang="en-US" sz="44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None/>
              <a:defRPr kumimoji="1" lang="zh-TW" altLang="en-US" sz="2400" b="1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099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標題投影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60"/>
            <a:ext cx="7772400" cy="1102519"/>
          </a:xfrm>
          <a:effectLst/>
        </p:spPr>
        <p:txBody>
          <a:bodyPr/>
          <a:lstStyle>
            <a:lvl1pPr algn="ctr">
              <a:defRPr kumimoji="1" lang="zh-TW" altLang="en-US" sz="4400" b="1" baseline="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None/>
              <a:defRPr kumimoji="1" lang="zh-TW" altLang="en-US" sz="2400" b="1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6583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8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457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10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36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2" y="789385"/>
            <a:ext cx="7804150" cy="1440656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FFFF00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 dirty="0"/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2" y="2349105"/>
            <a:ext cx="4495800" cy="1485900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5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2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43" y="250446"/>
            <a:ext cx="8277225" cy="519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2" y="895352"/>
            <a:ext cx="8229600" cy="3699272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標題及物件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itle 1"/>
          <p:cNvSpPr>
            <a:spLocks noGrp="1"/>
          </p:cNvSpPr>
          <p:nvPr>
            <p:ph type="title"/>
          </p:nvPr>
        </p:nvSpPr>
        <p:spPr>
          <a:xfrm>
            <a:off x="1537322" y="958417"/>
            <a:ext cx="7283152" cy="857250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l">
              <a:lnSpc>
                <a:spcPts val="4500"/>
              </a:lnSpc>
              <a:defRPr sz="4400">
                <a:solidFill>
                  <a:schemeClr val="bg1"/>
                </a:solidFill>
                <a:latin typeface="Gill Sans MT" pitchFamily="34" charset="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7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006525" y="0"/>
            <a:ext cx="2773363" cy="76914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35038" cy="769144"/>
          </a:xfrm>
          <a:prstGeom prst="rect">
            <a:avLst/>
          </a:prstGeom>
          <a:solidFill>
            <a:srgbClr val="6FC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249492"/>
            <a:ext cx="8121080" cy="519652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l">
              <a:lnSpc>
                <a:spcPct val="100000"/>
              </a:lnSpc>
              <a:defRPr>
                <a:solidFill>
                  <a:srgbClr val="3333FF"/>
                </a:solidFill>
                <a:latin typeface="Gill Sans MT" pitchFamily="34" charset="0"/>
                <a:ea typeface="微軟正黑體" pitchFamily="34" charset="-120"/>
                <a:cs typeface="Gill Sans MT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457202" y="895352"/>
            <a:ext cx="8229600" cy="3699272"/>
          </a:xfrm>
          <a:prstGeom prst="rect">
            <a:avLst/>
          </a:prstGeom>
        </p:spPr>
        <p:txBody>
          <a:bodyPr lIns="91420" tIns="45710" rIns="91420" bIns="45710"/>
          <a:lstStyle>
            <a:lvl1pPr marL="342825" indent="-342825">
              <a:buFont typeface="Calibri" pitchFamily="34" charset="0"/>
              <a:buChar char="▪"/>
              <a:defRPr>
                <a:latin typeface="+mn-lt"/>
                <a:ea typeface="微軟正黑體" pitchFamily="34" charset="-120"/>
              </a:defRPr>
            </a:lvl1pPr>
            <a:lvl2pPr marL="742788" indent="-285687">
              <a:buFont typeface="Arial" pitchFamily="34" charset="0"/>
              <a:buChar char="•"/>
              <a:defRPr>
                <a:latin typeface="+mn-lt"/>
                <a:ea typeface="微軟正黑體" pitchFamily="34" charset="-120"/>
              </a:defRPr>
            </a:lvl2pPr>
            <a:lvl3pPr>
              <a:defRPr sz="1800">
                <a:latin typeface="+mn-lt"/>
                <a:ea typeface="微軟正黑體" pitchFamily="34" charset="-120"/>
              </a:defRPr>
            </a:lvl3pPr>
            <a:lvl4pPr>
              <a:defRPr sz="1400">
                <a:latin typeface="+mn-lt"/>
                <a:ea typeface="微軟正黑體" pitchFamily="34" charset="-120"/>
              </a:defRPr>
            </a:lvl4pPr>
            <a:lvl5pPr>
              <a:defRPr kumimoji="1" lang="zh-TW" altLang="en-US" sz="1200" b="1" dirty="0">
                <a:solidFill>
                  <a:schemeClr val="bg2"/>
                </a:solidFill>
                <a:latin typeface="+mn-lt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167208" y="4833033"/>
            <a:ext cx="444312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14A8FF6-5540-4277-B260-83E5F8D9D40A}" type="slidenum">
              <a:rPr kumimoji="0" lang="en-US" altLang="zh-TW" b="1" i="1">
                <a:solidFill>
                  <a:srgbClr val="0000FF"/>
                </a:solidFill>
                <a:latin typeface="Gill Sans MT" pitchFamily="34" charset="0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b="1" i="1" dirty="0">
              <a:solidFill>
                <a:srgbClr val="0000FF"/>
              </a:solidFill>
              <a:latin typeface="Gill Sans MT" pitchFamily="34" charset="0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051010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84"/>
            <a:ext cx="7772400" cy="1102519"/>
          </a:xfrm>
          <a:effectLst/>
        </p:spPr>
        <p:txBody>
          <a:bodyPr/>
          <a:lstStyle>
            <a:lvl1pPr algn="ctr" rtl="0" eaLnBrk="1" fontAlgn="ctr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lang="zh-TW" altLang="en-US" sz="44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None/>
              <a:defRPr kumimoji="1" lang="zh-TW" altLang="en-US" sz="2400" b="1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27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43" y="250446"/>
            <a:ext cx="8277225" cy="519113"/>
          </a:xfrm>
          <a:prstGeom prst="rect">
            <a:avLst/>
          </a:prstGeom>
        </p:spPr>
        <p:txBody>
          <a:bodyPr lIns="91420" tIns="45710" rIns="91420" bIns="45710"/>
          <a:lstStyle>
            <a:lvl1pPr algn="l">
              <a:defRPr kumimoji="1" lang="zh-TW" altLang="en-US" sz="4400" b="0" dirty="0">
                <a:solidFill>
                  <a:srgbClr val="0000FF"/>
                </a:solidFill>
                <a:effectLst/>
                <a:latin typeface="Cambria" pitchFamily="18" charset="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2" y="895352"/>
            <a:ext cx="8229600" cy="3699272"/>
          </a:xfrm>
          <a:prstGeom prst="rect">
            <a:avLst/>
          </a:prstGeom>
        </p:spPr>
        <p:txBody>
          <a:bodyPr lIns="91420" tIns="45710" rIns="91420" bIns="45710"/>
          <a:lstStyle>
            <a:lvl1pPr marL="342825" indent="-3428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Calibri" pitchFamily="34" charset="0"/>
              <a:buChar char="▪"/>
              <a:defRPr kumimoji="1" lang="zh-TW" altLang="en-US" sz="3200" b="0" dirty="0" smtClean="0">
                <a:solidFill>
                  <a:schemeClr val="tx1"/>
                </a:solidFill>
                <a:latin typeface="Cambria" pitchFamily="18" charset="0"/>
                <a:ea typeface="微軟正黑體" pitchFamily="34" charset="-120"/>
                <a:cs typeface="+mn-cs"/>
              </a:defRPr>
            </a:lvl1pPr>
            <a:lvl2pPr marL="742788" indent="-28568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 pitchFamily="34" charset="0"/>
              <a:buChar char="•"/>
              <a:defRPr kumimoji="1" lang="zh-TW" altLang="en-US" sz="2800" b="0" dirty="0" smtClean="0">
                <a:solidFill>
                  <a:schemeClr val="tx1"/>
                </a:solidFill>
                <a:latin typeface="Cambria" pitchFamily="18" charset="0"/>
                <a:ea typeface="微軟正黑體" pitchFamily="34" charset="-120"/>
              </a:defRPr>
            </a:lvl2pPr>
            <a:lvl3pPr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defRPr kumimoji="1" lang="zh-TW" altLang="en-US" sz="1800" b="0" dirty="0" smtClean="0">
                <a:solidFill>
                  <a:schemeClr val="tx1"/>
                </a:solidFill>
                <a:latin typeface="Cambria" pitchFamily="18" charset="0"/>
                <a:ea typeface="微軟正黑體" pitchFamily="34" charset="-120"/>
              </a:defRPr>
            </a:lvl3pPr>
            <a:lvl4pPr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defRPr kumimoji="1" lang="zh-TW" altLang="en-US" sz="1400" b="0" dirty="0" smtClean="0">
                <a:solidFill>
                  <a:schemeClr val="tx1"/>
                </a:solidFill>
                <a:latin typeface="Cambria" pitchFamily="18" charset="0"/>
                <a:ea typeface="微軟正黑體" pitchFamily="34" charset="-120"/>
              </a:defRPr>
            </a:lvl4pPr>
            <a:lvl5pPr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defRPr kumimoji="1" lang="zh-TW" altLang="en-US" sz="1200" b="0" dirty="0">
                <a:solidFill>
                  <a:schemeClr val="tx1"/>
                </a:solidFill>
                <a:latin typeface="Cambria" pitchFamily="18" charset="0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7208" y="4833033"/>
            <a:ext cx="444312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14A8FF6-5540-4277-B260-83E5F8D9D40A}" type="slidenum">
              <a:rPr kumimoji="0" lang="en-US" altLang="zh-TW" b="1" i="1">
                <a:solidFill>
                  <a:srgbClr val="0000FF"/>
                </a:solidFill>
                <a:latin typeface="Gill Sans MT" pitchFamily="34" charset="0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b="1" i="1" dirty="0">
              <a:solidFill>
                <a:srgbClr val="0000FF"/>
              </a:solidFill>
              <a:latin typeface="Gill Sans MT" pitchFamily="34" charset="0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0945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67208" y="4833033"/>
            <a:ext cx="444312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14A8FF6-5540-4277-B260-83E5F8D9D40A}" type="slidenum">
              <a:rPr kumimoji="0" lang="en-US" altLang="zh-TW" b="1" i="1">
                <a:solidFill>
                  <a:srgbClr val="0000FF"/>
                </a:solidFill>
                <a:latin typeface="Gill Sans MT" pitchFamily="34" charset="0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b="1" i="1" dirty="0">
              <a:solidFill>
                <a:srgbClr val="0000FF"/>
              </a:solidFill>
              <a:latin typeface="Gill Sans MT" pitchFamily="34" charset="0"/>
              <a:ea typeface="新細明體"/>
            </a:endParaRPr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0" y="675000"/>
            <a:ext cx="648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23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>
          <a:xfrm>
            <a:off x="2627363" y="412"/>
            <a:ext cx="6516687" cy="89773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31" y="412"/>
            <a:ext cx="2555875" cy="897731"/>
          </a:xfrm>
          <a:prstGeom prst="rect">
            <a:avLst/>
          </a:prstGeom>
          <a:solidFill>
            <a:srgbClr val="6FC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6898" y="364350"/>
            <a:ext cx="7293496" cy="857250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4400" kern="1200" dirty="0">
                <a:solidFill>
                  <a:srgbClr val="3333FF"/>
                </a:solidFill>
                <a:latin typeface="Gill Sans MT" pitchFamily="34" charset="0"/>
                <a:ea typeface="微軟正黑體" pitchFamily="34" charset="-120"/>
                <a:cs typeface="Gill Sans MT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9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23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57150"/>
            <a:ext cx="9144000" cy="473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15338" y="574361"/>
            <a:ext cx="3709628" cy="137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lnSpc>
                <a:spcPts val="999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7400" dirty="0" smtClean="0">
                <a:solidFill>
                  <a:prstClr val="white"/>
                </a:solidFill>
                <a:latin typeface="Gill Sans MT" pitchFamily="34" charset="0"/>
              </a:rPr>
              <a:t>THANK 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696391" y="1545901"/>
            <a:ext cx="3347543" cy="137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lnSpc>
                <a:spcPts val="999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0" dirty="0" smtClean="0">
                <a:solidFill>
                  <a:prstClr val="white"/>
                </a:solidFill>
                <a:latin typeface="Gill Sans MT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07977361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8D471-2D8B-4A06-9F12-3F8E259588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064-F2CF-44F2-873C-00D9C3951B5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直線接點 4"/>
          <p:cNvCxnSpPr/>
          <p:nvPr userDrawn="1"/>
        </p:nvCxnSpPr>
        <p:spPr>
          <a:xfrm>
            <a:off x="44" y="540000"/>
            <a:ext cx="5844955" cy="0"/>
          </a:xfrm>
          <a:prstGeom prst="line">
            <a:avLst/>
          </a:prstGeom>
          <a:ln w="508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19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36"/>
            <a:ext cx="7772400" cy="1102519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537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930865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14818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8031135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9437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標題投影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84"/>
            <a:ext cx="7772400" cy="1102519"/>
          </a:xfrm>
          <a:effectLst/>
        </p:spPr>
        <p:txBody>
          <a:bodyPr/>
          <a:lstStyle>
            <a:lvl1pPr algn="ctr">
              <a:defRPr kumimoji="1" lang="zh-TW" altLang="en-US" sz="4400" b="1" baseline="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None/>
              <a:defRPr kumimoji="1" lang="zh-TW" altLang="en-US" sz="2400" b="1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845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8138040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86473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81574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r>
              <a:rPr lang="en-US" altLang="zh-TW" noProof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27546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360474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3198226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249492"/>
            <a:ext cx="7293496" cy="1026114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5199"/>
              </a:lnSpc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5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3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3F4F7442-961C-4CE3-829C-FB5FBCA6DC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310812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DBDD2C71-0793-4BB9-B4FE-6935D9D380B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4262345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3B793C78-91B6-4EEE-B5FD-6DA500BFCB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8591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341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A428F508-E4A0-46FF-98BE-37709F27387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1557133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C5635096-088B-4CAA-961D-AF93E07545D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8349767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64DA5971-E485-46AD-A0AE-5FCB34F728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67895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5035BCCA-93DB-4626-A5AE-9CF3DA8BD6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366264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17AE5DA5-D47A-432A-85A1-8E20A0EF0E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290278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CF96EAE7-5B98-4551-A97A-9462A49079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360416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9E1926DF-9B93-4BFA-B6CA-5AD746988F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013472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194B54BF-42AA-49C4-A604-76B59548C7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498069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24" y="250034"/>
            <a:ext cx="8302625" cy="4344591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9BB55F6D-4416-4304-8FFC-1013F04AD2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209404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42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295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38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83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583699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6708326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99488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037861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500809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44956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1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5117050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112890065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741435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2787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矩形 2"/>
          <p:cNvSpPr/>
          <p:nvPr userDrawn="1"/>
        </p:nvSpPr>
        <p:spPr bwMode="auto">
          <a:xfrm>
            <a:off x="0" y="1"/>
            <a:ext cx="9144000" cy="28003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80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3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53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100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268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584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22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584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05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822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335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93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矩形 2"/>
          <p:cNvSpPr/>
          <p:nvPr userDrawn="1"/>
        </p:nvSpPr>
        <p:spPr bwMode="auto">
          <a:xfrm>
            <a:off x="0" y="3874222"/>
            <a:ext cx="9144000" cy="86339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95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17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3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B7822A64-16D8-4F41-9751-6808F4AA99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0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82F21657-919D-4B0A-BCEA-E878ECEBF0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614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685FF404-C61D-497F-9922-43E4482E58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83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967E299A-8EDA-472B-9D85-65A0EAE156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15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FD4FA6BC-24EF-4CB2-945A-ECC5B07DF5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21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6432800F-3B46-4E24-ABEC-FE9A81D1D9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935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2B20D3CF-88CD-4D92-A223-1843D60E6D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09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0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CED06F3D-7F40-4BCB-8896-216A6D7570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57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2C4F7823-A56D-4AA2-B287-91BD6849BE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918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4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70C16290-E39B-41CD-84FD-1D47186040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00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221E12BB-AC67-454A-BEFC-FE4A6CF5CF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031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24" y="250034"/>
            <a:ext cx="8302625" cy="4344591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BE15D6B3-3D00-4567-AA32-9A27358567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122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0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28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290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126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40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21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8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5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8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1F2866B7-89D4-4AE1-AC89-82C4BBD4A865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395536" y="4782183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9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7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7400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88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3416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05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309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6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61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74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6408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7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83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76400" cy="518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870972"/>
            <a:ext cx="8229600" cy="3699000"/>
          </a:xfrm>
        </p:spPr>
        <p:txBody>
          <a:bodyPr/>
          <a:lstStyle>
            <a:lvl1pPr>
              <a:defRPr kumimoji="1" lang="zh-TW" altLang="en-US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825" lvl="0" indent="-342825" algn="l" defTabSz="914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pitchFamily="2" charset="2"/>
              <a:buChar char="§"/>
            </a:pPr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08EB5B4D-80BB-4D5D-BFAD-405026A41110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8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3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723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85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4842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44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96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82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8923040"/>
      </p:ext>
    </p:extLst>
  </p:cSld>
  <p:clrMapOvr>
    <a:masterClrMapping/>
  </p:clrMapOvr>
  <p:transition spd="slow">
    <p:push dir="u"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160555"/>
      </p:ext>
    </p:extLst>
  </p:cSld>
  <p:clrMapOvr>
    <a:masterClrMapping/>
  </p:clrMapOvr>
  <p:transition spd="slow">
    <p:push dir="u"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11181191"/>
      </p:ext>
    </p:extLst>
  </p:cSld>
  <p:clrMapOvr>
    <a:masterClrMapping/>
  </p:clrMapOvr>
  <p:transition spd="slow">
    <p:push dir="u"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370569"/>
      </p:ext>
    </p:extLst>
  </p:cSld>
  <p:clrMapOvr>
    <a:masterClrMapping/>
  </p:clrMapOvr>
  <p:transition spd="slow">
    <p:push dir="u"/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911288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93ABA082-7333-422E-A7B6-FA485CEFACEA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0513358"/>
      </p:ext>
    </p:extLst>
  </p:cSld>
  <p:clrMapOvr>
    <a:masterClrMapping/>
  </p:clrMapOvr>
  <p:transition spd="slow">
    <p:push dir="u"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393989"/>
      </p:ext>
    </p:extLst>
  </p:cSld>
  <p:clrMapOvr>
    <a:masterClrMapping/>
  </p:clrMapOvr>
  <p:transition spd="slow">
    <p:push dir="u"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5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36639185"/>
      </p:ext>
    </p:extLst>
  </p:cSld>
  <p:clrMapOvr>
    <a:masterClrMapping/>
  </p:clrMapOvr>
  <p:transition spd="slow">
    <p:push dir="u"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86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44436165"/>
      </p:ext>
    </p:extLst>
  </p:cSld>
  <p:clrMapOvr>
    <a:masterClrMapping/>
  </p:clrMapOvr>
  <p:transition spd="slow">
    <p:push dir="u"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9874451"/>
      </p:ext>
    </p:extLst>
  </p:cSld>
  <p:clrMapOvr>
    <a:masterClrMapping/>
  </p:clrMapOvr>
  <p:transition spd="slow">
    <p:push dir="u"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8096120"/>
      </p:ext>
    </p:extLst>
  </p:cSld>
  <p:clrMapOvr>
    <a:masterClrMapping/>
  </p:clrMapOvr>
  <p:transition spd="slow">
    <p:push dir="u"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7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29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750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973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714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C8624BD5-783A-445A-AB9C-E5175C86C978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5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564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443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83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4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3553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86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4942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40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3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43" y="250453"/>
            <a:ext cx="8277225" cy="51911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895357"/>
            <a:ext cx="8291264" cy="36992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6161759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6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270962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  <a:lvl2pPr>
              <a:defRPr>
                <a:latin typeface="+mn-lt"/>
                <a:ea typeface="微軟正黑體" panose="020B0604030504040204" pitchFamily="34" charset="-120"/>
              </a:defRPr>
            </a:lvl2pPr>
            <a:lvl3pPr>
              <a:defRPr>
                <a:latin typeface="+mn-lt"/>
                <a:ea typeface="微軟正黑體" panose="020B0604030504040204" pitchFamily="34" charset="-120"/>
              </a:defRPr>
            </a:lvl3pPr>
            <a:lvl4pPr>
              <a:defRPr>
                <a:latin typeface="+mn-lt"/>
                <a:ea typeface="微軟正黑體" panose="020B0604030504040204" pitchFamily="34" charset="-120"/>
              </a:defRPr>
            </a:lvl4pPr>
            <a:lvl5pPr>
              <a:defRPr>
                <a:latin typeface="+mn-lt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4009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0BEDD329-433B-4E9E-9657-BDAFA632C1AA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03024639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969115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6634594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755850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682751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3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340456394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85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78795629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6639754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2913256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/>
          <p:cNvSpPr/>
          <p:nvPr/>
        </p:nvSpPr>
        <p:spPr>
          <a:xfrm>
            <a:off x="166690" y="4832748"/>
            <a:ext cx="372177" cy="292368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>
              <a:defRPr/>
            </a:pPr>
            <a:fld id="{400575F2-363C-43A6-BEEE-A8961B89AD5F}" type="slidenum">
              <a:rPr lang="en-US" altLang="zh-TW" sz="1300" b="1" i="1">
                <a:solidFill>
                  <a:srgbClr val="0000FF"/>
                </a:solidFill>
                <a:latin typeface="Gill Sans MT" pitchFamily="34" charset="0"/>
                <a:ea typeface="新細明體" pitchFamily="18" charset="-120"/>
              </a:rPr>
              <a:pPr algn="l">
                <a:defRPr/>
              </a:pPr>
              <a:t>‹#›</a:t>
            </a:fld>
            <a:endParaRPr lang="en-US" altLang="zh-TW" sz="1300" b="1" i="1" dirty="0">
              <a:solidFill>
                <a:srgbClr val="0000FF"/>
              </a:solidFill>
              <a:latin typeface="Gill Sans MT" pitchFamily="34" charset="0"/>
              <a:ea typeface="新細明體" pitchFamily="18" charset="-120"/>
            </a:endParaRPr>
          </a:p>
        </p:txBody>
      </p:sp>
      <p:sp>
        <p:nvSpPr>
          <p:cNvPr id="6" name="內容版面配置區 6"/>
          <p:cNvSpPr>
            <a:spLocks noGrp="1"/>
          </p:cNvSpPr>
          <p:nvPr>
            <p:ph sz="quarter" idx="10"/>
          </p:nvPr>
        </p:nvSpPr>
        <p:spPr>
          <a:xfrm>
            <a:off x="250827" y="681043"/>
            <a:ext cx="8642350" cy="40505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250827" y="141687"/>
            <a:ext cx="86423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116915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7C90077-4F5E-406F-A2DB-FDB3B44A80A9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00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44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40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2558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879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316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748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0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7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965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88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578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89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593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F33CE3A7-C4D3-4049-837B-35257DE2B6D7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89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6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8365131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64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5416511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509164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20757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7762082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429566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3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21135588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85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49133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5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3689CEE-5B97-4D02-A2C0-EE4089C96C3E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796644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441487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3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3270795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  <a:lvl2pPr>
              <a:defRPr>
                <a:latin typeface="+mn-lt"/>
                <a:ea typeface="微軟正黑體" panose="020B0604030504040204" pitchFamily="34" charset="-120"/>
              </a:defRPr>
            </a:lvl2pPr>
            <a:lvl3pPr>
              <a:defRPr>
                <a:latin typeface="+mn-lt"/>
                <a:ea typeface="微軟正黑體" panose="020B0604030504040204" pitchFamily="34" charset="-120"/>
              </a:defRPr>
            </a:lvl3pPr>
            <a:lvl4pPr>
              <a:defRPr>
                <a:latin typeface="+mn-lt"/>
                <a:ea typeface="微軟正黑體" panose="020B0604030504040204" pitchFamily="34" charset="-120"/>
              </a:defRPr>
            </a:lvl4pPr>
            <a:lvl5pPr>
              <a:defRPr>
                <a:latin typeface="+mn-lt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7704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989819260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642410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213633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5076216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717739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972360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6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F35BA420-4DD3-45AA-9C6E-291E1A469D5C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8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858436229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016371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052482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/>
          <p:cNvSpPr/>
          <p:nvPr/>
        </p:nvSpPr>
        <p:spPr>
          <a:xfrm>
            <a:off x="166690" y="4832748"/>
            <a:ext cx="372177" cy="292368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>
              <a:defRPr/>
            </a:pPr>
            <a:fld id="{16F6E111-460A-4B98-91BC-BDBE50E881BD}" type="slidenum">
              <a:rPr lang="en-US" altLang="zh-TW" sz="1300" b="1" i="1">
                <a:solidFill>
                  <a:srgbClr val="0000FF"/>
                </a:solidFill>
                <a:latin typeface="Gill Sans MT" pitchFamily="34" charset="0"/>
                <a:ea typeface="新細明體" pitchFamily="18" charset="-120"/>
              </a:rPr>
              <a:pPr algn="l">
                <a:defRPr/>
              </a:pPr>
              <a:t>‹#›</a:t>
            </a:fld>
            <a:endParaRPr lang="en-US" altLang="zh-TW" sz="1300" b="1" i="1" dirty="0">
              <a:solidFill>
                <a:srgbClr val="0000FF"/>
              </a:solidFill>
              <a:latin typeface="Gill Sans MT" pitchFamily="34" charset="0"/>
              <a:ea typeface="新細明體" pitchFamily="18" charset="-120"/>
            </a:endParaRPr>
          </a:p>
        </p:txBody>
      </p:sp>
      <p:sp>
        <p:nvSpPr>
          <p:cNvPr id="6" name="內容版面配置區 6"/>
          <p:cNvSpPr>
            <a:spLocks noGrp="1"/>
          </p:cNvSpPr>
          <p:nvPr>
            <p:ph sz="quarter" idx="10"/>
          </p:nvPr>
        </p:nvSpPr>
        <p:spPr>
          <a:xfrm>
            <a:off x="250827" y="681043"/>
            <a:ext cx="8642350" cy="40505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250827" y="141687"/>
            <a:ext cx="86423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001863832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400">
              <a:solidFill>
                <a:prstClr val="white"/>
              </a:solidFill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441620" y="269336"/>
            <a:ext cx="4294585" cy="253902"/>
          </a:xfrm>
          <a:prstGeom prst="rect">
            <a:avLst/>
          </a:prstGeom>
        </p:spPr>
        <p:txBody>
          <a:bodyPr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COMPANY LOGO</a:t>
            </a:r>
          </a:p>
        </p:txBody>
      </p:sp>
      <p:sp>
        <p:nvSpPr>
          <p:cNvPr id="20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442220" y="752764"/>
            <a:ext cx="7621973" cy="2531448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项目策划</a:t>
            </a:r>
          </a:p>
          <a:p>
            <a:pPr lvl="0"/>
            <a:r>
              <a:rPr lang="en-US" altLang="zh-CN" dirty="0"/>
              <a:t>Business Plan</a:t>
            </a:r>
          </a:p>
        </p:txBody>
      </p:sp>
      <p:sp>
        <p:nvSpPr>
          <p:cNvPr id="24" name="文本占位符 18"/>
          <p:cNvSpPr>
            <a:spLocks noGrp="1"/>
          </p:cNvSpPr>
          <p:nvPr>
            <p:ph type="body" sz="quarter" idx="14" hasCustomPrompt="1"/>
          </p:nvPr>
        </p:nvSpPr>
        <p:spPr>
          <a:xfrm>
            <a:off x="441620" y="3632917"/>
            <a:ext cx="4294585" cy="253902"/>
          </a:xfrm>
          <a:prstGeom prst="rect">
            <a:avLst/>
          </a:prstGeom>
        </p:spPr>
        <p:txBody>
          <a:bodyPr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PRESENTED BY OfficePLUS</a:t>
            </a:r>
          </a:p>
        </p:txBody>
      </p:sp>
    </p:spTree>
    <p:extLst>
      <p:ext uri="{BB962C8B-B14F-4D97-AF65-F5344CB8AC3E}">
        <p14:creationId xmlns:p14="http://schemas.microsoft.com/office/powerpoint/2010/main" val="487511099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19050"/>
            <a:ext cx="9144000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40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681125" y="976218"/>
            <a:ext cx="4242711" cy="3191068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20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0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5642320" y="1685625"/>
            <a:ext cx="2784161" cy="1423452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 algn="ctr">
              <a:spcBef>
                <a:spcPts val="0"/>
              </a:spcBef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目录</a:t>
            </a:r>
          </a:p>
        </p:txBody>
      </p:sp>
      <p:sp>
        <p:nvSpPr>
          <p:cNvPr id="41" name="文本占位符 18"/>
          <p:cNvSpPr>
            <a:spLocks noGrp="1"/>
          </p:cNvSpPr>
          <p:nvPr>
            <p:ph type="body" sz="quarter" idx="12" hasCustomPrompt="1"/>
          </p:nvPr>
        </p:nvSpPr>
        <p:spPr>
          <a:xfrm>
            <a:off x="5642320" y="3018938"/>
            <a:ext cx="2784161" cy="561678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42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929650" y="1466913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43" name="文本占位符 18"/>
          <p:cNvSpPr>
            <a:spLocks noGrp="1"/>
          </p:cNvSpPr>
          <p:nvPr>
            <p:ph type="body" sz="quarter" idx="13" hasCustomPrompt="1"/>
          </p:nvPr>
        </p:nvSpPr>
        <p:spPr>
          <a:xfrm>
            <a:off x="1611837" y="1622912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  <p:sp>
        <p:nvSpPr>
          <p:cNvPr id="44" name="文本占位符 18"/>
          <p:cNvSpPr>
            <a:spLocks noGrp="1"/>
          </p:cNvSpPr>
          <p:nvPr>
            <p:ph type="body" sz="quarter" idx="14" hasCustomPrompt="1"/>
          </p:nvPr>
        </p:nvSpPr>
        <p:spPr>
          <a:xfrm>
            <a:off x="929650" y="2241204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45" name="文本占位符 18"/>
          <p:cNvSpPr>
            <a:spLocks noGrp="1"/>
          </p:cNvSpPr>
          <p:nvPr>
            <p:ph type="body" sz="quarter" idx="15" hasCustomPrompt="1"/>
          </p:nvPr>
        </p:nvSpPr>
        <p:spPr>
          <a:xfrm>
            <a:off x="1611837" y="2397203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  <p:sp>
        <p:nvSpPr>
          <p:cNvPr id="46" name="文本占位符 18"/>
          <p:cNvSpPr>
            <a:spLocks noGrp="1"/>
          </p:cNvSpPr>
          <p:nvPr>
            <p:ph type="body" sz="quarter" idx="16" hasCustomPrompt="1"/>
          </p:nvPr>
        </p:nvSpPr>
        <p:spPr>
          <a:xfrm>
            <a:off x="929650" y="3020263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47" name="文本占位符 18"/>
          <p:cNvSpPr>
            <a:spLocks noGrp="1"/>
          </p:cNvSpPr>
          <p:nvPr>
            <p:ph type="body" sz="quarter" idx="17" hasCustomPrompt="1"/>
          </p:nvPr>
        </p:nvSpPr>
        <p:spPr>
          <a:xfrm>
            <a:off x="1611837" y="3176263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</p:spTree>
    <p:extLst>
      <p:ext uri="{BB962C8B-B14F-4D97-AF65-F5344CB8AC3E}">
        <p14:creationId xmlns:p14="http://schemas.microsoft.com/office/powerpoint/2010/main" val="1769046353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681125" y="976218"/>
            <a:ext cx="4242711" cy="3191068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20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0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5642320" y="1685625"/>
            <a:ext cx="2784161" cy="1423452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 algn="ctr">
              <a:spcBef>
                <a:spcPts val="0"/>
              </a:spcBef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目录</a:t>
            </a:r>
          </a:p>
        </p:txBody>
      </p:sp>
      <p:sp>
        <p:nvSpPr>
          <p:cNvPr id="41" name="文本占位符 18"/>
          <p:cNvSpPr>
            <a:spLocks noGrp="1"/>
          </p:cNvSpPr>
          <p:nvPr>
            <p:ph type="body" sz="quarter" idx="12" hasCustomPrompt="1"/>
          </p:nvPr>
        </p:nvSpPr>
        <p:spPr>
          <a:xfrm>
            <a:off x="5642320" y="3018938"/>
            <a:ext cx="2784161" cy="561678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42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929650" y="1098139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43" name="文本占位符 18"/>
          <p:cNvSpPr>
            <a:spLocks noGrp="1"/>
          </p:cNvSpPr>
          <p:nvPr>
            <p:ph type="body" sz="quarter" idx="13" hasCustomPrompt="1"/>
          </p:nvPr>
        </p:nvSpPr>
        <p:spPr>
          <a:xfrm>
            <a:off x="1611837" y="1254138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  <p:sp>
        <p:nvSpPr>
          <p:cNvPr id="44" name="文本占位符 18"/>
          <p:cNvSpPr>
            <a:spLocks noGrp="1"/>
          </p:cNvSpPr>
          <p:nvPr>
            <p:ph type="body" sz="quarter" idx="14" hasCustomPrompt="1"/>
          </p:nvPr>
        </p:nvSpPr>
        <p:spPr>
          <a:xfrm>
            <a:off x="929650" y="1872430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45" name="文本占位符 18"/>
          <p:cNvSpPr>
            <a:spLocks noGrp="1"/>
          </p:cNvSpPr>
          <p:nvPr>
            <p:ph type="body" sz="quarter" idx="15" hasCustomPrompt="1"/>
          </p:nvPr>
        </p:nvSpPr>
        <p:spPr>
          <a:xfrm>
            <a:off x="1611837" y="2028429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  <p:sp>
        <p:nvSpPr>
          <p:cNvPr id="46" name="文本占位符 18"/>
          <p:cNvSpPr>
            <a:spLocks noGrp="1"/>
          </p:cNvSpPr>
          <p:nvPr>
            <p:ph type="body" sz="quarter" idx="16" hasCustomPrompt="1"/>
          </p:nvPr>
        </p:nvSpPr>
        <p:spPr>
          <a:xfrm>
            <a:off x="929650" y="2651490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47" name="文本占位符 18"/>
          <p:cNvSpPr>
            <a:spLocks noGrp="1"/>
          </p:cNvSpPr>
          <p:nvPr>
            <p:ph type="body" sz="quarter" idx="17" hasCustomPrompt="1"/>
          </p:nvPr>
        </p:nvSpPr>
        <p:spPr>
          <a:xfrm>
            <a:off x="1611837" y="2807488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  <p:sp>
        <p:nvSpPr>
          <p:cNvPr id="48" name="文本占位符 18"/>
          <p:cNvSpPr>
            <a:spLocks noGrp="1"/>
          </p:cNvSpPr>
          <p:nvPr>
            <p:ph type="body" sz="quarter" idx="18" hasCustomPrompt="1"/>
          </p:nvPr>
        </p:nvSpPr>
        <p:spPr>
          <a:xfrm>
            <a:off x="929650" y="3430548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49" name="文本占位符 18"/>
          <p:cNvSpPr>
            <a:spLocks noGrp="1"/>
          </p:cNvSpPr>
          <p:nvPr>
            <p:ph type="body" sz="quarter" idx="19" hasCustomPrompt="1"/>
          </p:nvPr>
        </p:nvSpPr>
        <p:spPr>
          <a:xfrm>
            <a:off x="1611837" y="3586547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</p:spTree>
    <p:extLst>
      <p:ext uri="{BB962C8B-B14F-4D97-AF65-F5344CB8AC3E}">
        <p14:creationId xmlns:p14="http://schemas.microsoft.com/office/powerpoint/2010/main" val="3223972349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40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681125" y="581026"/>
            <a:ext cx="4242711" cy="3981452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20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0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5642320" y="1685625"/>
            <a:ext cx="2784161" cy="1423452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 algn="ctr">
              <a:spcBef>
                <a:spcPts val="0"/>
              </a:spcBef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目录</a:t>
            </a:r>
          </a:p>
        </p:txBody>
      </p:sp>
      <p:sp>
        <p:nvSpPr>
          <p:cNvPr id="41" name="文本占位符 18"/>
          <p:cNvSpPr>
            <a:spLocks noGrp="1"/>
          </p:cNvSpPr>
          <p:nvPr>
            <p:ph type="body" sz="quarter" idx="12" hasCustomPrompt="1"/>
          </p:nvPr>
        </p:nvSpPr>
        <p:spPr>
          <a:xfrm>
            <a:off x="5642320" y="3018938"/>
            <a:ext cx="2784161" cy="561678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42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929650" y="712204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43" name="文本占位符 18"/>
          <p:cNvSpPr>
            <a:spLocks noGrp="1"/>
          </p:cNvSpPr>
          <p:nvPr>
            <p:ph type="body" sz="quarter" idx="13" hasCustomPrompt="1"/>
          </p:nvPr>
        </p:nvSpPr>
        <p:spPr>
          <a:xfrm>
            <a:off x="1611837" y="868204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  <p:sp>
        <p:nvSpPr>
          <p:cNvPr id="44" name="文本占位符 18"/>
          <p:cNvSpPr>
            <a:spLocks noGrp="1"/>
          </p:cNvSpPr>
          <p:nvPr>
            <p:ph type="body" sz="quarter" idx="14" hasCustomPrompt="1"/>
          </p:nvPr>
        </p:nvSpPr>
        <p:spPr>
          <a:xfrm>
            <a:off x="929650" y="1486495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45" name="文本占位符 18"/>
          <p:cNvSpPr>
            <a:spLocks noGrp="1"/>
          </p:cNvSpPr>
          <p:nvPr>
            <p:ph type="body" sz="quarter" idx="15" hasCustomPrompt="1"/>
          </p:nvPr>
        </p:nvSpPr>
        <p:spPr>
          <a:xfrm>
            <a:off x="1611837" y="1642495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  <p:sp>
        <p:nvSpPr>
          <p:cNvPr id="46" name="文本占位符 18"/>
          <p:cNvSpPr>
            <a:spLocks noGrp="1"/>
          </p:cNvSpPr>
          <p:nvPr>
            <p:ph type="body" sz="quarter" idx="16" hasCustomPrompt="1"/>
          </p:nvPr>
        </p:nvSpPr>
        <p:spPr>
          <a:xfrm>
            <a:off x="929650" y="2265555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47" name="文本占位符 18"/>
          <p:cNvSpPr>
            <a:spLocks noGrp="1"/>
          </p:cNvSpPr>
          <p:nvPr>
            <p:ph type="body" sz="quarter" idx="17" hasCustomPrompt="1"/>
          </p:nvPr>
        </p:nvSpPr>
        <p:spPr>
          <a:xfrm>
            <a:off x="1611837" y="2421554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  <p:sp>
        <p:nvSpPr>
          <p:cNvPr id="48" name="文本占位符 18"/>
          <p:cNvSpPr>
            <a:spLocks noGrp="1"/>
          </p:cNvSpPr>
          <p:nvPr>
            <p:ph type="body" sz="quarter" idx="18" hasCustomPrompt="1"/>
          </p:nvPr>
        </p:nvSpPr>
        <p:spPr>
          <a:xfrm>
            <a:off x="929650" y="3044614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49" name="文本占位符 18"/>
          <p:cNvSpPr>
            <a:spLocks noGrp="1"/>
          </p:cNvSpPr>
          <p:nvPr>
            <p:ph type="body" sz="quarter" idx="19" hasCustomPrompt="1"/>
          </p:nvPr>
        </p:nvSpPr>
        <p:spPr>
          <a:xfrm>
            <a:off x="1611837" y="3200613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  <p:sp>
        <p:nvSpPr>
          <p:cNvPr id="15" name="文本占位符 18"/>
          <p:cNvSpPr>
            <a:spLocks noGrp="1"/>
          </p:cNvSpPr>
          <p:nvPr>
            <p:ph type="body" sz="quarter" idx="20" hasCustomPrompt="1"/>
          </p:nvPr>
        </p:nvSpPr>
        <p:spPr>
          <a:xfrm>
            <a:off x="929650" y="3800805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16" name="文本占位符 18"/>
          <p:cNvSpPr>
            <a:spLocks noGrp="1"/>
          </p:cNvSpPr>
          <p:nvPr>
            <p:ph type="body" sz="quarter" idx="21" hasCustomPrompt="1"/>
          </p:nvPr>
        </p:nvSpPr>
        <p:spPr>
          <a:xfrm>
            <a:off x="1611837" y="3956804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</p:spTree>
    <p:extLst>
      <p:ext uri="{BB962C8B-B14F-4D97-AF65-F5344CB8AC3E}">
        <p14:creationId xmlns:p14="http://schemas.microsoft.com/office/powerpoint/2010/main" val="72567266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40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681125" y="353731"/>
            <a:ext cx="4242711" cy="4436042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20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0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5642320" y="1685625"/>
            <a:ext cx="2784161" cy="1423452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 algn="ctr">
              <a:spcBef>
                <a:spcPts val="0"/>
              </a:spcBef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目录</a:t>
            </a:r>
          </a:p>
        </p:txBody>
      </p:sp>
      <p:sp>
        <p:nvSpPr>
          <p:cNvPr id="41" name="文本占位符 18"/>
          <p:cNvSpPr>
            <a:spLocks noGrp="1"/>
          </p:cNvSpPr>
          <p:nvPr>
            <p:ph type="body" sz="quarter" idx="12" hasCustomPrompt="1"/>
          </p:nvPr>
        </p:nvSpPr>
        <p:spPr>
          <a:xfrm>
            <a:off x="5642320" y="3018938"/>
            <a:ext cx="2784161" cy="561678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42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929650" y="650563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43" name="文本占位符 18"/>
          <p:cNvSpPr>
            <a:spLocks noGrp="1"/>
          </p:cNvSpPr>
          <p:nvPr>
            <p:ph type="body" sz="quarter" idx="13" hasCustomPrompt="1"/>
          </p:nvPr>
        </p:nvSpPr>
        <p:spPr>
          <a:xfrm>
            <a:off x="1611837" y="806563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  <p:sp>
        <p:nvSpPr>
          <p:cNvPr id="15" name="文本占位符 18"/>
          <p:cNvSpPr>
            <a:spLocks noGrp="1"/>
          </p:cNvSpPr>
          <p:nvPr>
            <p:ph type="body" sz="quarter" idx="14" hasCustomPrompt="1"/>
          </p:nvPr>
        </p:nvSpPr>
        <p:spPr>
          <a:xfrm>
            <a:off x="929650" y="1257100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16" name="文本占位符 18"/>
          <p:cNvSpPr>
            <a:spLocks noGrp="1"/>
          </p:cNvSpPr>
          <p:nvPr>
            <p:ph type="body" sz="quarter" idx="15" hasCustomPrompt="1"/>
          </p:nvPr>
        </p:nvSpPr>
        <p:spPr>
          <a:xfrm>
            <a:off x="1611837" y="1413098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  <p:sp>
        <p:nvSpPr>
          <p:cNvPr id="17" name="文本占位符 18"/>
          <p:cNvSpPr>
            <a:spLocks noGrp="1"/>
          </p:cNvSpPr>
          <p:nvPr>
            <p:ph type="body" sz="quarter" idx="16" hasCustomPrompt="1"/>
          </p:nvPr>
        </p:nvSpPr>
        <p:spPr>
          <a:xfrm>
            <a:off x="929650" y="1922452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18" name="文本占位符 18"/>
          <p:cNvSpPr>
            <a:spLocks noGrp="1"/>
          </p:cNvSpPr>
          <p:nvPr>
            <p:ph type="body" sz="quarter" idx="17" hasCustomPrompt="1"/>
          </p:nvPr>
        </p:nvSpPr>
        <p:spPr>
          <a:xfrm>
            <a:off x="1611837" y="2078451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8" hasCustomPrompt="1"/>
          </p:nvPr>
        </p:nvSpPr>
        <p:spPr>
          <a:xfrm>
            <a:off x="929650" y="2587804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0" name="文本占位符 18"/>
          <p:cNvSpPr>
            <a:spLocks noGrp="1"/>
          </p:cNvSpPr>
          <p:nvPr>
            <p:ph type="body" sz="quarter" idx="19" hasCustomPrompt="1"/>
          </p:nvPr>
        </p:nvSpPr>
        <p:spPr>
          <a:xfrm>
            <a:off x="1611837" y="2743804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  <p:sp>
        <p:nvSpPr>
          <p:cNvPr id="21" name="文本占位符 18"/>
          <p:cNvSpPr>
            <a:spLocks noGrp="1"/>
          </p:cNvSpPr>
          <p:nvPr>
            <p:ph type="body" sz="quarter" idx="20" hasCustomPrompt="1"/>
          </p:nvPr>
        </p:nvSpPr>
        <p:spPr>
          <a:xfrm>
            <a:off x="929650" y="3232998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3" name="文本占位符 18"/>
          <p:cNvSpPr>
            <a:spLocks noGrp="1"/>
          </p:cNvSpPr>
          <p:nvPr>
            <p:ph type="body" sz="quarter" idx="21" hasCustomPrompt="1"/>
          </p:nvPr>
        </p:nvSpPr>
        <p:spPr>
          <a:xfrm>
            <a:off x="1611837" y="3388997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  <p:sp>
        <p:nvSpPr>
          <p:cNvPr id="24" name="文本占位符 18"/>
          <p:cNvSpPr>
            <a:spLocks noGrp="1"/>
          </p:cNvSpPr>
          <p:nvPr>
            <p:ph type="body" sz="quarter" idx="22" hasCustomPrompt="1"/>
          </p:nvPr>
        </p:nvSpPr>
        <p:spPr>
          <a:xfrm>
            <a:off x="929650" y="3888118"/>
            <a:ext cx="937283" cy="623233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5" name="文本占位符 18"/>
          <p:cNvSpPr>
            <a:spLocks noGrp="1"/>
          </p:cNvSpPr>
          <p:nvPr>
            <p:ph type="body" sz="quarter" idx="23" hasCustomPrompt="1"/>
          </p:nvPr>
        </p:nvSpPr>
        <p:spPr>
          <a:xfrm>
            <a:off x="1611837" y="4044117"/>
            <a:ext cx="3077844" cy="31545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市场分析</a:t>
            </a:r>
          </a:p>
        </p:txBody>
      </p:sp>
    </p:spTree>
    <p:extLst>
      <p:ext uri="{BB962C8B-B14F-4D97-AF65-F5344CB8AC3E}">
        <p14:creationId xmlns:p14="http://schemas.microsoft.com/office/powerpoint/2010/main" val="12385753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400">
              <a:solidFill>
                <a:prstClr val="white"/>
              </a:solidFill>
            </a:endParaRPr>
          </a:p>
        </p:txBody>
      </p:sp>
      <p:sp>
        <p:nvSpPr>
          <p:cNvPr id="4" name="椭圆 3"/>
          <p:cNvSpPr/>
          <p:nvPr userDrawn="1"/>
        </p:nvSpPr>
        <p:spPr>
          <a:xfrm>
            <a:off x="3930097" y="933987"/>
            <a:ext cx="1283812" cy="1283812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spcBef>
                <a:spcPts val="0"/>
              </a:spcBef>
              <a:spcAft>
                <a:spcPts val="0"/>
              </a:spcAft>
            </a:pPr>
            <a:endParaRPr lang="zh-CN" altLang="en-US" sz="90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7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3179958" y="877043"/>
            <a:ext cx="2784161" cy="1423452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 algn="ctr">
              <a:spcBef>
                <a:spcPts val="0"/>
              </a:spcBef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8" name="文本占位符 18"/>
          <p:cNvSpPr>
            <a:spLocks noGrp="1"/>
          </p:cNvSpPr>
          <p:nvPr>
            <p:ph type="body" sz="quarter" idx="12" hasCustomPrompt="1"/>
          </p:nvPr>
        </p:nvSpPr>
        <p:spPr>
          <a:xfrm>
            <a:off x="2722075" y="2261654"/>
            <a:ext cx="3699854" cy="807899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SECTION TITLE HERE</a:t>
            </a:r>
          </a:p>
          <a:p>
            <a:pPr lvl="0"/>
            <a:r>
              <a:rPr lang="zh-CN" altLang="en-US" dirty="0"/>
              <a:t>市场分析</a:t>
            </a:r>
          </a:p>
        </p:txBody>
      </p:sp>
      <p:sp>
        <p:nvSpPr>
          <p:cNvPr id="9" name="文本占位符 18"/>
          <p:cNvSpPr>
            <a:spLocks noGrp="1"/>
          </p:cNvSpPr>
          <p:nvPr>
            <p:ph type="body" sz="quarter" idx="13" hasCustomPrompt="1"/>
          </p:nvPr>
        </p:nvSpPr>
        <p:spPr>
          <a:xfrm>
            <a:off x="3179958" y="3009992"/>
            <a:ext cx="2784161" cy="869455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点击此处添加文本信息。标题数字等都可以通过点击和重新输入进行更改，顶部“开始”面板中可以对字体、字号、颜色、行距等进行修改。建议正文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val="23747513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70B4EC6F-4992-4D6C-B1D9-1582D45966AA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419122" y="0"/>
            <a:ext cx="4725493" cy="51435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5585510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811422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页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596" y="3726729"/>
            <a:ext cx="9144000" cy="14170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spcBef>
                <a:spcPts val="0"/>
              </a:spcBef>
              <a:spcAft>
                <a:spcPts val="0"/>
              </a:spcAft>
            </a:pPr>
            <a:endParaRPr lang="zh-CN" altLang="en-US" sz="1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3775486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页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032632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05862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099880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804433"/>
            <a:ext cx="9144000" cy="2339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3" rIns="68564" bIns="34283" rtlCol="0" anchor="ctr"/>
          <a:lstStyle/>
          <a:p>
            <a:pPr algn="ctr" defTabSz="685633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0" lang="en-US" sz="90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4877952"/>
            <a:ext cx="9144000" cy="267436"/>
            <a:chOff x="0" y="6276440"/>
            <a:chExt cx="12192000" cy="494476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276441"/>
              <a:ext cx="9724571" cy="494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3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en-US" sz="90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11814629" y="6276441"/>
              <a:ext cx="377371" cy="494475"/>
            </a:xfrm>
            <a:prstGeom prst="rect">
              <a:avLst/>
            </a:prstGeom>
            <a:solidFill>
              <a:srgbClr val="33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3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en-US" sz="90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8926286" y="6276440"/>
              <a:ext cx="2888343" cy="494475"/>
            </a:xfrm>
            <a:prstGeom prst="rect">
              <a:avLst/>
            </a:prstGeom>
            <a:solidFill>
              <a:srgbClr val="33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3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en-US" sz="90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" name="Right Triangle 7"/>
            <p:cNvSpPr/>
            <p:nvPr userDrawn="1"/>
          </p:nvSpPr>
          <p:spPr>
            <a:xfrm flipH="1">
              <a:off x="8592455" y="6288054"/>
              <a:ext cx="333829" cy="482861"/>
            </a:xfrm>
            <a:prstGeom prst="rtTriangle">
              <a:avLst/>
            </a:prstGeom>
            <a:solidFill>
              <a:srgbClr val="33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3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en-US" sz="90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677924" y="180658"/>
            <a:ext cx="3788229" cy="438567"/>
          </a:xfrm>
          <a:prstGeom prst="rect">
            <a:avLst/>
          </a:prstGeom>
        </p:spPr>
        <p:txBody>
          <a:bodyPr wrap="square" lIns="68564" tIns="34283" rIns="68564" bIns="34283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1960167684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098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4005299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  <a:lvl2pPr>
              <a:defRPr>
                <a:latin typeface="+mn-lt"/>
                <a:ea typeface="微軟正黑體" panose="020B0604030504040204" pitchFamily="34" charset="-120"/>
              </a:defRPr>
            </a:lvl2pPr>
            <a:lvl3pPr>
              <a:defRPr>
                <a:latin typeface="+mn-lt"/>
                <a:ea typeface="微軟正黑體" panose="020B0604030504040204" pitchFamily="34" charset="-120"/>
              </a:defRPr>
            </a:lvl3pPr>
            <a:lvl4pPr>
              <a:defRPr>
                <a:latin typeface="+mn-lt"/>
                <a:ea typeface="微軟正黑體" panose="020B0604030504040204" pitchFamily="34" charset="-120"/>
              </a:defRPr>
            </a:lvl4pPr>
            <a:lvl5pPr>
              <a:defRPr>
                <a:latin typeface="+mn-lt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6652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34078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69059068-42D6-4F86-BAD9-A5CE5B6FD90A}" type="datetime1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2FEC72F-3D95-472E-85A1-7D6BC07D5504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5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4810457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9149346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7779934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807388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06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7468351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7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71646412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8519107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27019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/>
          <p:cNvSpPr/>
          <p:nvPr/>
        </p:nvSpPr>
        <p:spPr>
          <a:xfrm>
            <a:off x="166690" y="4832748"/>
            <a:ext cx="372177" cy="292368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>
              <a:defRPr/>
            </a:pPr>
            <a:fld id="{16F6E111-460A-4B98-91BC-BDBE50E881BD}" type="slidenum">
              <a:rPr lang="en-US" altLang="zh-TW" sz="1300" b="1" i="1">
                <a:solidFill>
                  <a:srgbClr val="0000FF"/>
                </a:solidFill>
                <a:latin typeface="Gill Sans MT" pitchFamily="34" charset="0"/>
                <a:ea typeface="新細明體" pitchFamily="18" charset="-120"/>
              </a:rPr>
              <a:pPr algn="l">
                <a:defRPr/>
              </a:pPr>
              <a:t>‹#›</a:t>
            </a:fld>
            <a:endParaRPr lang="en-US" altLang="zh-TW" sz="1300" b="1" i="1" dirty="0">
              <a:solidFill>
                <a:srgbClr val="0000FF"/>
              </a:solidFill>
              <a:latin typeface="Gill Sans MT" pitchFamily="34" charset="0"/>
              <a:ea typeface="新細明體" pitchFamily="18" charset="-120"/>
            </a:endParaRPr>
          </a:p>
        </p:txBody>
      </p:sp>
      <p:sp>
        <p:nvSpPr>
          <p:cNvPr id="6" name="內容版面配置區 6"/>
          <p:cNvSpPr>
            <a:spLocks noGrp="1"/>
          </p:cNvSpPr>
          <p:nvPr>
            <p:ph sz="quarter" idx="10"/>
          </p:nvPr>
        </p:nvSpPr>
        <p:spPr>
          <a:xfrm>
            <a:off x="250827" y="681043"/>
            <a:ext cx="8642350" cy="40505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250827" y="141687"/>
            <a:ext cx="86423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48198917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91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08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627363" y="463"/>
            <a:ext cx="6516687" cy="89773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l">
              <a:defRPr/>
            </a:pPr>
            <a:endParaRPr kumimoji="0" lang="en-US" altLang="zh-TW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31" y="463"/>
            <a:ext cx="2555875" cy="897731"/>
          </a:xfrm>
          <a:prstGeom prst="rect">
            <a:avLst/>
          </a:prstGeom>
          <a:solidFill>
            <a:srgbClr val="6FC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>
              <a:defRPr/>
            </a:pPr>
            <a:endParaRPr kumimoji="0" lang="en-US" altLang="zh-TW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6898" y="364350"/>
            <a:ext cx="7293496" cy="857250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l"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5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1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648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95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76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430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97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15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1883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87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955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95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85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249492"/>
            <a:ext cx="7293496" cy="1026114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l">
              <a:lnSpc>
                <a:spcPts val="5199"/>
              </a:lnSpc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07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695" indent="0" algn="ctr">
              <a:buNone/>
              <a:defRPr/>
            </a:lvl2pPr>
            <a:lvl3pPr marL="913372" indent="0" algn="ctr">
              <a:buNone/>
              <a:defRPr/>
            </a:lvl3pPr>
            <a:lvl4pPr marL="1370067" indent="0" algn="ctr">
              <a:buNone/>
              <a:defRPr/>
            </a:lvl4pPr>
            <a:lvl5pPr marL="1826753" indent="0" algn="ctr">
              <a:buNone/>
              <a:defRPr/>
            </a:lvl5pPr>
            <a:lvl6pPr marL="2283444" indent="0" algn="ctr">
              <a:buNone/>
              <a:defRPr/>
            </a:lvl6pPr>
            <a:lvl7pPr marL="2740130" indent="0" algn="ctr">
              <a:buNone/>
              <a:defRPr/>
            </a:lvl7pPr>
            <a:lvl8pPr marL="3196820" indent="0" algn="ctr">
              <a:buNone/>
              <a:defRPr/>
            </a:lvl8pPr>
            <a:lvl9pPr marL="3653512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0710694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  <a:lvl2pPr>
              <a:defRPr>
                <a:latin typeface="+mn-lt"/>
                <a:ea typeface="微軟正黑體" panose="020B0604030504040204" pitchFamily="34" charset="-120"/>
              </a:defRPr>
            </a:lvl2pPr>
            <a:lvl3pPr>
              <a:defRPr>
                <a:latin typeface="+mn-lt"/>
                <a:ea typeface="微軟正黑體" panose="020B0604030504040204" pitchFamily="34" charset="-120"/>
              </a:defRPr>
            </a:lvl3pPr>
            <a:lvl4pPr>
              <a:defRPr>
                <a:latin typeface="+mn-lt"/>
                <a:ea typeface="微軟正黑體" panose="020B0604030504040204" pitchFamily="34" charset="-120"/>
              </a:defRPr>
            </a:lvl4pPr>
            <a:lvl5pPr>
              <a:defRPr>
                <a:latin typeface="+mn-lt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7303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95" indent="0">
              <a:buNone/>
              <a:defRPr sz="1800"/>
            </a:lvl2pPr>
            <a:lvl3pPr marL="913372" indent="0">
              <a:buNone/>
              <a:defRPr sz="1600"/>
            </a:lvl3pPr>
            <a:lvl4pPr marL="1370067" indent="0">
              <a:buNone/>
              <a:defRPr sz="1400"/>
            </a:lvl4pPr>
            <a:lvl5pPr marL="1826753" indent="0">
              <a:buNone/>
              <a:defRPr sz="1400"/>
            </a:lvl5pPr>
            <a:lvl6pPr marL="2283444" indent="0">
              <a:buNone/>
              <a:defRPr sz="1400"/>
            </a:lvl6pPr>
            <a:lvl7pPr marL="2740130" indent="0">
              <a:buNone/>
              <a:defRPr sz="1400"/>
            </a:lvl7pPr>
            <a:lvl8pPr marL="3196820" indent="0">
              <a:buNone/>
              <a:defRPr sz="1400"/>
            </a:lvl8pPr>
            <a:lvl9pPr marL="3653512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21986843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11" y="895363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63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515740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1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42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5" indent="0">
              <a:buNone/>
              <a:defRPr sz="2000" b="1"/>
            </a:lvl2pPr>
            <a:lvl3pPr marL="913372" indent="0">
              <a:buNone/>
              <a:defRPr sz="1800" b="1"/>
            </a:lvl3pPr>
            <a:lvl4pPr marL="1370067" indent="0">
              <a:buNone/>
              <a:defRPr sz="1600" b="1"/>
            </a:lvl4pPr>
            <a:lvl5pPr marL="1826753" indent="0">
              <a:buNone/>
              <a:defRPr sz="1600" b="1"/>
            </a:lvl5pPr>
            <a:lvl6pPr marL="2283444" indent="0">
              <a:buNone/>
              <a:defRPr sz="1600" b="1"/>
            </a:lvl6pPr>
            <a:lvl7pPr marL="2740130" indent="0">
              <a:buNone/>
              <a:defRPr sz="1600" b="1"/>
            </a:lvl7pPr>
            <a:lvl8pPr marL="3196820" indent="0">
              <a:buNone/>
              <a:defRPr sz="1600" b="1"/>
            </a:lvl8pPr>
            <a:lvl9pPr marL="365351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64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92" y="1151342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5" indent="0">
              <a:buNone/>
              <a:defRPr sz="2000" b="1"/>
            </a:lvl2pPr>
            <a:lvl3pPr marL="913372" indent="0">
              <a:buNone/>
              <a:defRPr sz="1800" b="1"/>
            </a:lvl3pPr>
            <a:lvl4pPr marL="1370067" indent="0">
              <a:buNone/>
              <a:defRPr sz="1600" b="1"/>
            </a:lvl4pPr>
            <a:lvl5pPr marL="1826753" indent="0">
              <a:buNone/>
              <a:defRPr sz="1600" b="1"/>
            </a:lvl5pPr>
            <a:lvl6pPr marL="2283444" indent="0">
              <a:buNone/>
              <a:defRPr sz="1600" b="1"/>
            </a:lvl6pPr>
            <a:lvl7pPr marL="2740130" indent="0">
              <a:buNone/>
              <a:defRPr sz="1600" b="1"/>
            </a:lvl7pPr>
            <a:lvl8pPr marL="3196820" indent="0">
              <a:buNone/>
              <a:defRPr sz="1600" b="1"/>
            </a:lvl8pPr>
            <a:lvl9pPr marL="365351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92" y="1631164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4444741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6408496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94164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96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04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40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695" indent="0">
              <a:buNone/>
              <a:defRPr sz="1200"/>
            </a:lvl2pPr>
            <a:lvl3pPr marL="913372" indent="0">
              <a:buNone/>
              <a:defRPr sz="1000"/>
            </a:lvl3pPr>
            <a:lvl4pPr marL="1370067" indent="0">
              <a:buNone/>
              <a:defRPr sz="900"/>
            </a:lvl4pPr>
            <a:lvl5pPr marL="1826753" indent="0">
              <a:buNone/>
              <a:defRPr sz="900"/>
            </a:lvl5pPr>
            <a:lvl6pPr marL="2283444" indent="0">
              <a:buNone/>
              <a:defRPr sz="900"/>
            </a:lvl6pPr>
            <a:lvl7pPr marL="2740130" indent="0">
              <a:buNone/>
              <a:defRPr sz="900"/>
            </a:lvl7pPr>
            <a:lvl8pPr marL="3196820" indent="0">
              <a:buNone/>
              <a:defRPr sz="900"/>
            </a:lvl8pPr>
            <a:lvl9pPr marL="365351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91141158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9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695" indent="0">
              <a:buNone/>
              <a:defRPr sz="2800"/>
            </a:lvl2pPr>
            <a:lvl3pPr marL="913372" indent="0">
              <a:buNone/>
              <a:defRPr sz="2400"/>
            </a:lvl3pPr>
            <a:lvl4pPr marL="1370067" indent="0">
              <a:buNone/>
              <a:defRPr sz="2000"/>
            </a:lvl4pPr>
            <a:lvl5pPr marL="1826753" indent="0">
              <a:buNone/>
              <a:defRPr sz="2000"/>
            </a:lvl5pPr>
            <a:lvl6pPr marL="2283444" indent="0">
              <a:buNone/>
              <a:defRPr sz="2000"/>
            </a:lvl6pPr>
            <a:lvl7pPr marL="2740130" indent="0">
              <a:buNone/>
              <a:defRPr sz="2000"/>
            </a:lvl7pPr>
            <a:lvl8pPr marL="3196820" indent="0">
              <a:buNone/>
              <a:defRPr sz="2000"/>
            </a:lvl8pPr>
            <a:lvl9pPr marL="3653512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76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695" indent="0">
              <a:buNone/>
              <a:defRPr sz="1200"/>
            </a:lvl2pPr>
            <a:lvl3pPr marL="913372" indent="0">
              <a:buNone/>
              <a:defRPr sz="1000"/>
            </a:lvl3pPr>
            <a:lvl4pPr marL="1370067" indent="0">
              <a:buNone/>
              <a:defRPr sz="900"/>
            </a:lvl4pPr>
            <a:lvl5pPr marL="1826753" indent="0">
              <a:buNone/>
              <a:defRPr sz="900"/>
            </a:lvl5pPr>
            <a:lvl6pPr marL="2283444" indent="0">
              <a:buNone/>
              <a:defRPr sz="900"/>
            </a:lvl6pPr>
            <a:lvl7pPr marL="2740130" indent="0">
              <a:buNone/>
              <a:defRPr sz="900"/>
            </a:lvl7pPr>
            <a:lvl8pPr marL="3196820" indent="0">
              <a:buNone/>
              <a:defRPr sz="900"/>
            </a:lvl8pPr>
            <a:lvl9pPr marL="365351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11997579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977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5" y="4839894"/>
            <a:ext cx="1054100" cy="273844"/>
          </a:xfrm>
        </p:spPr>
        <p:txBody>
          <a:bodyPr/>
          <a:lstStyle>
            <a:lvl1pPr algn="l">
              <a:defRPr>
                <a:solidFill>
                  <a:srgbClr val="376092"/>
                </a:solidFill>
              </a:defRPr>
            </a:lvl1pPr>
          </a:lstStyle>
          <a:p>
            <a:pPr>
              <a:defRPr/>
            </a:pPr>
            <a:fld id="{944DE29D-5959-4EC2-822C-5154805330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78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65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9571898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/>
          <p:cNvSpPr/>
          <p:nvPr/>
        </p:nvSpPr>
        <p:spPr>
          <a:xfrm>
            <a:off x="166689" y="4832748"/>
            <a:ext cx="384838" cy="307684"/>
          </a:xfrm>
          <a:prstGeom prst="rect">
            <a:avLst/>
          </a:prstGeom>
        </p:spPr>
        <p:txBody>
          <a:bodyPr wrap="none" lIns="91339" tIns="45674" rIns="91339" bIns="45674">
            <a:spAutoFit/>
          </a:bodyPr>
          <a:lstStyle/>
          <a:p>
            <a:pPr algn="l">
              <a:defRPr/>
            </a:pPr>
            <a:fld id="{16F6E111-460A-4B98-91BC-BDBE50E881BD}" type="slidenum">
              <a:rPr lang="en-US" altLang="zh-TW" sz="1400" b="1" i="1">
                <a:solidFill>
                  <a:srgbClr val="0000FF"/>
                </a:solidFill>
                <a:latin typeface="Gill Sans MT" pitchFamily="34" charset="0"/>
                <a:ea typeface="新細明體" pitchFamily="18" charset="-120"/>
              </a:rPr>
              <a:pPr algn="l">
                <a:defRPr/>
              </a:pPr>
              <a:t>‹#›</a:t>
            </a:fld>
            <a:endParaRPr lang="en-US" altLang="zh-TW" sz="1400" b="1" i="1" dirty="0">
              <a:solidFill>
                <a:srgbClr val="0000FF"/>
              </a:solidFill>
              <a:latin typeface="Gill Sans MT" pitchFamily="34" charset="0"/>
              <a:ea typeface="新細明體" pitchFamily="18" charset="-120"/>
            </a:endParaRPr>
          </a:p>
        </p:txBody>
      </p:sp>
      <p:sp>
        <p:nvSpPr>
          <p:cNvPr id="6" name="內容版面配置區 6"/>
          <p:cNvSpPr>
            <a:spLocks noGrp="1"/>
          </p:cNvSpPr>
          <p:nvPr>
            <p:ph sz="quarter" idx="10"/>
          </p:nvPr>
        </p:nvSpPr>
        <p:spPr>
          <a:xfrm>
            <a:off x="250836" y="681052"/>
            <a:ext cx="8642350" cy="40505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250836" y="141687"/>
            <a:ext cx="86423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23485942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026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4833369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  <a:lvl2pPr>
              <a:defRPr>
                <a:latin typeface="+mn-lt"/>
                <a:ea typeface="微軟正黑體" panose="020B0604030504040204" pitchFamily="34" charset="-120"/>
              </a:defRPr>
            </a:lvl2pPr>
            <a:lvl3pPr>
              <a:defRPr>
                <a:latin typeface="+mn-lt"/>
                <a:ea typeface="微軟正黑體" panose="020B0604030504040204" pitchFamily="34" charset="-120"/>
              </a:defRPr>
            </a:lvl3pPr>
            <a:lvl4pPr>
              <a:defRPr>
                <a:latin typeface="+mn-lt"/>
                <a:ea typeface="微軟正黑體" panose="020B0604030504040204" pitchFamily="34" charset="-120"/>
              </a:defRPr>
            </a:lvl4pPr>
            <a:lvl5pPr>
              <a:defRPr>
                <a:latin typeface="+mn-lt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3985273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3967649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898440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3694100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8430987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1192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9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098285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43" y="250494"/>
            <a:ext cx="8277225" cy="519113"/>
          </a:xfrm>
          <a:prstGeom prst="rect">
            <a:avLst/>
          </a:prstGeom>
        </p:spPr>
        <p:txBody>
          <a:bodyPr lIns="91420" tIns="45710" rIns="91420" bIns="45710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2" y="895352"/>
            <a:ext cx="4038600" cy="3699272"/>
          </a:xfrm>
          <a:prstGeom prst="rect">
            <a:avLst/>
          </a:prstGeom>
        </p:spPr>
        <p:txBody>
          <a:bodyPr lIns="91420" tIns="45710" rIns="91420" bIns="4571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895352"/>
            <a:ext cx="4038600" cy="3699272"/>
          </a:xfrm>
          <a:prstGeom prst="rect">
            <a:avLst/>
          </a:prstGeom>
        </p:spPr>
        <p:txBody>
          <a:bodyPr lIns="91420" tIns="45710" rIns="91420" bIns="45710"/>
          <a:lstStyle/>
          <a:p>
            <a:pPr lvl="0"/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7027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7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77141082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2096130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9514904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092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92607"/>
      </p:ext>
    </p:extLst>
  </p:cSld>
  <p:clrMapOvr>
    <a:masterClrMapping/>
  </p:clrMapOvr>
  <p:transition spd="slow">
    <p:push dir="u"/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28659"/>
      </p:ext>
    </p:extLst>
  </p:cSld>
  <p:clrMapOvr>
    <a:masterClrMapping/>
  </p:clrMapOvr>
  <p:transition spd="slow">
    <p:push dir="u"/>
  </p:transition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38843"/>
      </p:ext>
    </p:extLst>
  </p:cSld>
  <p:clrMapOvr>
    <a:masterClrMapping/>
  </p:clrMapOvr>
  <p:transition spd="slow">
    <p:push dir="u"/>
  </p:transition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951378"/>
      </p:ext>
    </p:extLst>
  </p:cSld>
  <p:clrMapOvr>
    <a:masterClrMapping/>
  </p:clrMapOvr>
  <p:transition spd="slow">
    <p:push dir="u"/>
  </p:transition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8276042"/>
      </p:ext>
    </p:extLst>
  </p:cSld>
  <p:clrMapOvr>
    <a:masterClrMapping/>
  </p:clrMapOvr>
  <p:transition spd="slow">
    <p:push dir="u"/>
  </p:transition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07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1930259"/>
      </p:ext>
    </p:extLst>
  </p:cSld>
  <p:clrMapOvr>
    <a:masterClrMapping/>
  </p:clrMapOvr>
  <p:transition spd="slow">
    <p:push dir="u"/>
  </p:transition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138933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81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10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311777741"/>
      </p:ext>
    </p:extLst>
  </p:cSld>
  <p:clrMapOvr>
    <a:masterClrMapping/>
  </p:clrMapOvr>
  <p:transition spd="slow">
    <p:push dir="u"/>
  </p:transition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7838966"/>
      </p:ext>
    </p:extLst>
  </p:cSld>
  <p:clrMapOvr>
    <a:masterClrMapping/>
  </p:clrMapOvr>
  <p:transition spd="slow">
    <p:push dir="u"/>
  </p:transition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1122564"/>
      </p:ext>
    </p:extLst>
  </p:cSld>
  <p:clrMapOvr>
    <a:masterClrMapping/>
  </p:clrMapOvr>
  <p:transition spd="slow">
    <p:push dir="u"/>
  </p:transition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6997334"/>
      </p:ext>
    </p:extLst>
  </p:cSld>
  <p:clrMapOvr>
    <a:masterClrMapping/>
  </p:clrMapOvr>
  <p:transition spd="slow">
    <p:push dir="u"/>
  </p:transition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56979"/>
      </p:ext>
    </p:extLst>
  </p:cSld>
  <p:clrMapOvr>
    <a:masterClrMapping/>
  </p:clrMapOvr>
  <p:transition spd="slow">
    <p:push dir="u"/>
  </p:transition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04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271034299"/>
      </p:ext>
    </p:extLst>
  </p:cSld>
  <p:clrMapOvr>
    <a:masterClrMapping/>
  </p:clrMapOvr>
  <p:transition spd="slow">
    <p:push dir="u"/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76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49264817"/>
      </p:ext>
    </p:extLst>
  </p:cSld>
  <p:clrMapOvr>
    <a:masterClrMapping/>
  </p:clrMapOvr>
  <p:transition spd="slow">
    <p:push dir="u"/>
  </p:transition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7687694"/>
      </p:ext>
    </p:extLst>
  </p:cSld>
  <p:clrMapOvr>
    <a:masterClrMapping/>
  </p:clrMapOvr>
  <p:transition spd="slow">
    <p:push dir="u"/>
  </p:transition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701537"/>
      </p:ext>
    </p:extLst>
  </p:cSld>
  <p:clrMapOvr>
    <a:masterClrMapping/>
  </p:clrMapOvr>
  <p:transition spd="slow">
    <p:push dir="u"/>
  </p:transition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99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695" indent="0" algn="ctr">
              <a:buNone/>
              <a:defRPr/>
            </a:lvl2pPr>
            <a:lvl3pPr marL="913372" indent="0" algn="ctr">
              <a:buNone/>
              <a:defRPr/>
            </a:lvl3pPr>
            <a:lvl4pPr marL="1370067" indent="0" algn="ctr">
              <a:buNone/>
              <a:defRPr/>
            </a:lvl4pPr>
            <a:lvl5pPr marL="1826753" indent="0" algn="ctr">
              <a:buNone/>
              <a:defRPr/>
            </a:lvl5pPr>
            <a:lvl6pPr marL="2283444" indent="0" algn="ctr">
              <a:buNone/>
              <a:defRPr/>
            </a:lvl6pPr>
            <a:lvl7pPr marL="2740130" indent="0" algn="ctr">
              <a:buNone/>
              <a:defRPr/>
            </a:lvl7pPr>
            <a:lvl8pPr marL="3196820" indent="0" algn="ctr">
              <a:buNone/>
              <a:defRPr/>
            </a:lvl8pPr>
            <a:lvl9pPr marL="3653512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087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290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6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  <a:lvl2pPr>
              <a:defRPr>
                <a:latin typeface="+mn-lt"/>
                <a:ea typeface="微軟正黑體" panose="020B0604030504040204" pitchFamily="34" charset="-120"/>
              </a:defRPr>
            </a:lvl2pPr>
            <a:lvl3pPr>
              <a:defRPr>
                <a:latin typeface="+mn-lt"/>
                <a:ea typeface="微軟正黑體" panose="020B0604030504040204" pitchFamily="34" charset="-120"/>
              </a:defRPr>
            </a:lvl3pPr>
            <a:lvl4pPr>
              <a:defRPr>
                <a:latin typeface="+mn-lt"/>
                <a:ea typeface="微軟正黑體" panose="020B0604030504040204" pitchFamily="34" charset="-120"/>
              </a:defRPr>
            </a:lvl4pPr>
            <a:lvl5pPr>
              <a:defRPr>
                <a:latin typeface="+mn-lt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0232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95" indent="0">
              <a:buNone/>
              <a:defRPr sz="1800"/>
            </a:lvl2pPr>
            <a:lvl3pPr marL="913372" indent="0">
              <a:buNone/>
              <a:defRPr sz="1600"/>
            </a:lvl3pPr>
            <a:lvl4pPr marL="1370067" indent="0">
              <a:buNone/>
              <a:defRPr sz="1400"/>
            </a:lvl4pPr>
            <a:lvl5pPr marL="1826753" indent="0">
              <a:buNone/>
              <a:defRPr sz="1400"/>
            </a:lvl5pPr>
            <a:lvl6pPr marL="2283444" indent="0">
              <a:buNone/>
              <a:defRPr sz="1400"/>
            </a:lvl6pPr>
            <a:lvl7pPr marL="2740130" indent="0">
              <a:buNone/>
              <a:defRPr sz="1400"/>
            </a:lvl7pPr>
            <a:lvl8pPr marL="3196820" indent="0">
              <a:buNone/>
              <a:defRPr sz="1400"/>
            </a:lvl8pPr>
            <a:lvl9pPr marL="3653512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326638120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11" y="895363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63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0642938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1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42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5" indent="0">
              <a:buNone/>
              <a:defRPr sz="2000" b="1"/>
            </a:lvl2pPr>
            <a:lvl3pPr marL="913372" indent="0">
              <a:buNone/>
              <a:defRPr sz="1800" b="1"/>
            </a:lvl3pPr>
            <a:lvl4pPr marL="1370067" indent="0">
              <a:buNone/>
              <a:defRPr sz="1600" b="1"/>
            </a:lvl4pPr>
            <a:lvl5pPr marL="1826753" indent="0">
              <a:buNone/>
              <a:defRPr sz="1600" b="1"/>
            </a:lvl5pPr>
            <a:lvl6pPr marL="2283444" indent="0">
              <a:buNone/>
              <a:defRPr sz="1600" b="1"/>
            </a:lvl6pPr>
            <a:lvl7pPr marL="2740130" indent="0">
              <a:buNone/>
              <a:defRPr sz="1600" b="1"/>
            </a:lvl7pPr>
            <a:lvl8pPr marL="3196820" indent="0">
              <a:buNone/>
              <a:defRPr sz="1600" b="1"/>
            </a:lvl8pPr>
            <a:lvl9pPr marL="365351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64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92" y="1151342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5" indent="0">
              <a:buNone/>
              <a:defRPr sz="2000" b="1"/>
            </a:lvl2pPr>
            <a:lvl3pPr marL="913372" indent="0">
              <a:buNone/>
              <a:defRPr sz="1800" b="1"/>
            </a:lvl3pPr>
            <a:lvl4pPr marL="1370067" indent="0">
              <a:buNone/>
              <a:defRPr sz="1600" b="1"/>
            </a:lvl4pPr>
            <a:lvl5pPr marL="1826753" indent="0">
              <a:buNone/>
              <a:defRPr sz="1600" b="1"/>
            </a:lvl5pPr>
            <a:lvl6pPr marL="2283444" indent="0">
              <a:buNone/>
              <a:defRPr sz="1600" b="1"/>
            </a:lvl6pPr>
            <a:lvl7pPr marL="2740130" indent="0">
              <a:buNone/>
              <a:defRPr sz="1600" b="1"/>
            </a:lvl7pPr>
            <a:lvl8pPr marL="3196820" indent="0">
              <a:buNone/>
              <a:defRPr sz="1600" b="1"/>
            </a:lvl8pPr>
            <a:lvl9pPr marL="365351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92" y="1631164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5573995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7753283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432368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96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96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40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695" indent="0">
              <a:buNone/>
              <a:defRPr sz="1200"/>
            </a:lvl2pPr>
            <a:lvl3pPr marL="913372" indent="0">
              <a:buNone/>
              <a:defRPr sz="1000"/>
            </a:lvl3pPr>
            <a:lvl4pPr marL="1370067" indent="0">
              <a:buNone/>
              <a:defRPr sz="900"/>
            </a:lvl4pPr>
            <a:lvl5pPr marL="1826753" indent="0">
              <a:buNone/>
              <a:defRPr sz="900"/>
            </a:lvl5pPr>
            <a:lvl6pPr marL="2283444" indent="0">
              <a:buNone/>
              <a:defRPr sz="900"/>
            </a:lvl6pPr>
            <a:lvl7pPr marL="2740130" indent="0">
              <a:buNone/>
              <a:defRPr sz="900"/>
            </a:lvl7pPr>
            <a:lvl8pPr marL="3196820" indent="0">
              <a:buNone/>
              <a:defRPr sz="900"/>
            </a:lvl8pPr>
            <a:lvl9pPr marL="365351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309932063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9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695" indent="0">
              <a:buNone/>
              <a:defRPr sz="2800"/>
            </a:lvl2pPr>
            <a:lvl3pPr marL="913372" indent="0">
              <a:buNone/>
              <a:defRPr sz="2400"/>
            </a:lvl3pPr>
            <a:lvl4pPr marL="1370067" indent="0">
              <a:buNone/>
              <a:defRPr sz="2000"/>
            </a:lvl4pPr>
            <a:lvl5pPr marL="1826753" indent="0">
              <a:buNone/>
              <a:defRPr sz="2000"/>
            </a:lvl5pPr>
            <a:lvl6pPr marL="2283444" indent="0">
              <a:buNone/>
              <a:defRPr sz="2000"/>
            </a:lvl6pPr>
            <a:lvl7pPr marL="2740130" indent="0">
              <a:buNone/>
              <a:defRPr sz="2000"/>
            </a:lvl7pPr>
            <a:lvl8pPr marL="3196820" indent="0">
              <a:buNone/>
              <a:defRPr sz="2000"/>
            </a:lvl8pPr>
            <a:lvl9pPr marL="3653512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6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695" indent="0">
              <a:buNone/>
              <a:defRPr sz="1200"/>
            </a:lvl2pPr>
            <a:lvl3pPr marL="913372" indent="0">
              <a:buNone/>
              <a:defRPr sz="1000"/>
            </a:lvl3pPr>
            <a:lvl4pPr marL="1370067" indent="0">
              <a:buNone/>
              <a:defRPr sz="900"/>
            </a:lvl4pPr>
            <a:lvl5pPr marL="1826753" indent="0">
              <a:buNone/>
              <a:defRPr sz="900"/>
            </a:lvl5pPr>
            <a:lvl6pPr marL="2283444" indent="0">
              <a:buNone/>
              <a:defRPr sz="900"/>
            </a:lvl6pPr>
            <a:lvl7pPr marL="2740130" indent="0">
              <a:buNone/>
              <a:defRPr sz="900"/>
            </a:lvl7pPr>
            <a:lvl8pPr marL="3196820" indent="0">
              <a:buNone/>
              <a:defRPr sz="900"/>
            </a:lvl8pPr>
            <a:lvl9pPr marL="365351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78757116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861190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65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07371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2125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/>
          <p:cNvSpPr/>
          <p:nvPr/>
        </p:nvSpPr>
        <p:spPr>
          <a:xfrm>
            <a:off x="166689" y="4832748"/>
            <a:ext cx="384838" cy="307684"/>
          </a:xfrm>
          <a:prstGeom prst="rect">
            <a:avLst/>
          </a:prstGeom>
        </p:spPr>
        <p:txBody>
          <a:bodyPr wrap="none" lIns="91339" tIns="45674" rIns="91339" bIns="45674">
            <a:spAutoFit/>
          </a:bodyPr>
          <a:lstStyle/>
          <a:p>
            <a:pPr algn="l">
              <a:defRPr/>
            </a:pPr>
            <a:fld id="{16F6E111-460A-4B98-91BC-BDBE50E881BD}" type="slidenum">
              <a:rPr lang="en-US" altLang="zh-TW" sz="1400" b="1" i="1">
                <a:solidFill>
                  <a:srgbClr val="0000FF"/>
                </a:solidFill>
                <a:latin typeface="Gill Sans MT" pitchFamily="34" charset="0"/>
                <a:ea typeface="新細明體" pitchFamily="18" charset="-120"/>
              </a:rPr>
              <a:pPr algn="l">
                <a:defRPr/>
              </a:pPr>
              <a:t>‹#›</a:t>
            </a:fld>
            <a:endParaRPr lang="en-US" altLang="zh-TW" sz="1400" b="1" i="1" dirty="0">
              <a:solidFill>
                <a:srgbClr val="0000FF"/>
              </a:solidFill>
              <a:latin typeface="Gill Sans MT" pitchFamily="34" charset="0"/>
              <a:ea typeface="新細明體" pitchFamily="18" charset="-120"/>
            </a:endParaRPr>
          </a:p>
        </p:txBody>
      </p:sp>
      <p:sp>
        <p:nvSpPr>
          <p:cNvPr id="6" name="內容版面配置區 6"/>
          <p:cNvSpPr>
            <a:spLocks noGrp="1"/>
          </p:cNvSpPr>
          <p:nvPr>
            <p:ph sz="quarter" idx="10"/>
          </p:nvPr>
        </p:nvSpPr>
        <p:spPr>
          <a:xfrm>
            <a:off x="250836" y="681052"/>
            <a:ext cx="8642350" cy="40505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250836" y="141687"/>
            <a:ext cx="86423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372504832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95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695" indent="0" algn="ctr">
              <a:buNone/>
              <a:defRPr/>
            </a:lvl2pPr>
            <a:lvl3pPr marL="913372" indent="0" algn="ctr">
              <a:buNone/>
              <a:defRPr/>
            </a:lvl3pPr>
            <a:lvl4pPr marL="1370067" indent="0" algn="ctr">
              <a:buNone/>
              <a:defRPr/>
            </a:lvl4pPr>
            <a:lvl5pPr marL="1826753" indent="0" algn="ctr">
              <a:buNone/>
              <a:defRPr/>
            </a:lvl5pPr>
            <a:lvl6pPr marL="2283444" indent="0" algn="ctr">
              <a:buNone/>
              <a:defRPr/>
            </a:lvl6pPr>
            <a:lvl7pPr marL="2740130" indent="0" algn="ctr">
              <a:buNone/>
              <a:defRPr/>
            </a:lvl7pPr>
            <a:lvl8pPr marL="3196820" indent="0" algn="ctr">
              <a:buNone/>
              <a:defRPr/>
            </a:lvl8pPr>
            <a:lvl9pPr marL="3653512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2724779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  <a:lvl2pPr>
              <a:defRPr>
                <a:latin typeface="+mn-lt"/>
                <a:ea typeface="微軟正黑體" panose="020B0604030504040204" pitchFamily="34" charset="-120"/>
              </a:defRPr>
            </a:lvl2pPr>
            <a:lvl3pPr>
              <a:defRPr>
                <a:latin typeface="+mn-lt"/>
                <a:ea typeface="微軟正黑體" panose="020B0604030504040204" pitchFamily="34" charset="-120"/>
              </a:defRPr>
            </a:lvl3pPr>
            <a:lvl4pPr>
              <a:defRPr>
                <a:latin typeface="+mn-lt"/>
                <a:ea typeface="微軟正黑體" panose="020B0604030504040204" pitchFamily="34" charset="-120"/>
              </a:defRPr>
            </a:lvl4pPr>
            <a:lvl5pPr>
              <a:defRPr>
                <a:latin typeface="+mn-lt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1742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95" indent="0">
              <a:buNone/>
              <a:defRPr sz="1800"/>
            </a:lvl2pPr>
            <a:lvl3pPr marL="913372" indent="0">
              <a:buNone/>
              <a:defRPr sz="1600"/>
            </a:lvl3pPr>
            <a:lvl4pPr marL="1370067" indent="0">
              <a:buNone/>
              <a:defRPr sz="1400"/>
            </a:lvl4pPr>
            <a:lvl5pPr marL="1826753" indent="0">
              <a:buNone/>
              <a:defRPr sz="1400"/>
            </a:lvl5pPr>
            <a:lvl6pPr marL="2283444" indent="0">
              <a:buNone/>
              <a:defRPr sz="1400"/>
            </a:lvl6pPr>
            <a:lvl7pPr marL="2740130" indent="0">
              <a:buNone/>
              <a:defRPr sz="1400"/>
            </a:lvl7pPr>
            <a:lvl8pPr marL="3196820" indent="0">
              <a:buNone/>
              <a:defRPr sz="1400"/>
            </a:lvl8pPr>
            <a:lvl9pPr marL="3653512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57220610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11" y="895360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60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5496931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1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42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5" indent="0">
              <a:buNone/>
              <a:defRPr sz="2000" b="1"/>
            </a:lvl2pPr>
            <a:lvl3pPr marL="913372" indent="0">
              <a:buNone/>
              <a:defRPr sz="1800" b="1"/>
            </a:lvl3pPr>
            <a:lvl4pPr marL="1370067" indent="0">
              <a:buNone/>
              <a:defRPr sz="1600" b="1"/>
            </a:lvl4pPr>
            <a:lvl5pPr marL="1826753" indent="0">
              <a:buNone/>
              <a:defRPr sz="1600" b="1"/>
            </a:lvl5pPr>
            <a:lvl6pPr marL="2283444" indent="0">
              <a:buNone/>
              <a:defRPr sz="1600" b="1"/>
            </a:lvl6pPr>
            <a:lvl7pPr marL="2740130" indent="0">
              <a:buNone/>
              <a:defRPr sz="1600" b="1"/>
            </a:lvl7pPr>
            <a:lvl8pPr marL="3196820" indent="0">
              <a:buNone/>
              <a:defRPr sz="1600" b="1"/>
            </a:lvl8pPr>
            <a:lvl9pPr marL="365351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64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42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5" indent="0">
              <a:buNone/>
              <a:defRPr sz="2000" b="1"/>
            </a:lvl2pPr>
            <a:lvl3pPr marL="913372" indent="0">
              <a:buNone/>
              <a:defRPr sz="1800" b="1"/>
            </a:lvl3pPr>
            <a:lvl4pPr marL="1370067" indent="0">
              <a:buNone/>
              <a:defRPr sz="1600" b="1"/>
            </a:lvl4pPr>
            <a:lvl5pPr marL="1826753" indent="0">
              <a:buNone/>
              <a:defRPr sz="1600" b="1"/>
            </a:lvl5pPr>
            <a:lvl6pPr marL="2283444" indent="0">
              <a:buNone/>
              <a:defRPr sz="1600" b="1"/>
            </a:lvl6pPr>
            <a:lvl7pPr marL="2740130" indent="0">
              <a:buNone/>
              <a:defRPr sz="1600" b="1"/>
            </a:lvl7pPr>
            <a:lvl8pPr marL="3196820" indent="0">
              <a:buNone/>
              <a:defRPr sz="1600" b="1"/>
            </a:lvl8pPr>
            <a:lvl9pPr marL="365351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64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3814867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02427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568955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96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92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695" indent="0">
              <a:buNone/>
              <a:defRPr sz="1200"/>
            </a:lvl2pPr>
            <a:lvl3pPr marL="913372" indent="0">
              <a:buNone/>
              <a:defRPr sz="1000"/>
            </a:lvl3pPr>
            <a:lvl4pPr marL="1370067" indent="0">
              <a:buNone/>
              <a:defRPr sz="900"/>
            </a:lvl4pPr>
            <a:lvl5pPr marL="1826753" indent="0">
              <a:buNone/>
              <a:defRPr sz="900"/>
            </a:lvl5pPr>
            <a:lvl6pPr marL="2283444" indent="0">
              <a:buNone/>
              <a:defRPr sz="900"/>
            </a:lvl6pPr>
            <a:lvl7pPr marL="2740130" indent="0">
              <a:buNone/>
              <a:defRPr sz="900"/>
            </a:lvl7pPr>
            <a:lvl8pPr marL="3196820" indent="0">
              <a:buNone/>
              <a:defRPr sz="900"/>
            </a:lvl8pPr>
            <a:lvl9pPr marL="365351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74577233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9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695" indent="0">
              <a:buNone/>
              <a:defRPr sz="2800"/>
            </a:lvl2pPr>
            <a:lvl3pPr marL="913372" indent="0">
              <a:buNone/>
              <a:defRPr sz="2400"/>
            </a:lvl3pPr>
            <a:lvl4pPr marL="1370067" indent="0">
              <a:buNone/>
              <a:defRPr sz="2000"/>
            </a:lvl4pPr>
            <a:lvl5pPr marL="1826753" indent="0">
              <a:buNone/>
              <a:defRPr sz="2000"/>
            </a:lvl5pPr>
            <a:lvl6pPr marL="2283444" indent="0">
              <a:buNone/>
              <a:defRPr sz="2000"/>
            </a:lvl6pPr>
            <a:lvl7pPr marL="2740130" indent="0">
              <a:buNone/>
              <a:defRPr sz="2000"/>
            </a:lvl7pPr>
            <a:lvl8pPr marL="3196820" indent="0">
              <a:buNone/>
              <a:defRPr sz="2000"/>
            </a:lvl8pPr>
            <a:lvl9pPr marL="3653512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64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695" indent="0">
              <a:buNone/>
              <a:defRPr sz="1200"/>
            </a:lvl2pPr>
            <a:lvl3pPr marL="913372" indent="0">
              <a:buNone/>
              <a:defRPr sz="1000"/>
            </a:lvl3pPr>
            <a:lvl4pPr marL="1370067" indent="0">
              <a:buNone/>
              <a:defRPr sz="900"/>
            </a:lvl4pPr>
            <a:lvl5pPr marL="1826753" indent="0">
              <a:buNone/>
              <a:defRPr sz="900"/>
            </a:lvl5pPr>
            <a:lvl6pPr marL="2283444" indent="0">
              <a:buNone/>
              <a:defRPr sz="900"/>
            </a:lvl6pPr>
            <a:lvl7pPr marL="2740130" indent="0">
              <a:buNone/>
              <a:defRPr sz="900"/>
            </a:lvl7pPr>
            <a:lvl8pPr marL="3196820" indent="0">
              <a:buNone/>
              <a:defRPr sz="900"/>
            </a:lvl8pPr>
            <a:lvl9pPr marL="365351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680730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1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6473906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7010201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/>
          <p:cNvSpPr/>
          <p:nvPr/>
        </p:nvSpPr>
        <p:spPr>
          <a:xfrm>
            <a:off x="166689" y="4832748"/>
            <a:ext cx="384838" cy="307684"/>
          </a:xfrm>
          <a:prstGeom prst="rect">
            <a:avLst/>
          </a:prstGeom>
        </p:spPr>
        <p:txBody>
          <a:bodyPr wrap="none" lIns="91339" tIns="45674" rIns="91339" bIns="45674">
            <a:spAutoFit/>
          </a:bodyPr>
          <a:lstStyle/>
          <a:p>
            <a:pPr algn="l">
              <a:defRPr/>
            </a:pPr>
            <a:fld id="{16F6E111-460A-4B98-91BC-BDBE50E881BD}" type="slidenum">
              <a:rPr lang="en-US" altLang="zh-TW" sz="1400" b="1" i="1">
                <a:solidFill>
                  <a:srgbClr val="0000FF"/>
                </a:solidFill>
                <a:latin typeface="Gill Sans MT" pitchFamily="34" charset="0"/>
                <a:ea typeface="新細明體" pitchFamily="18" charset="-120"/>
              </a:rPr>
              <a:pPr algn="l">
                <a:defRPr/>
              </a:pPr>
              <a:t>‹#›</a:t>
            </a:fld>
            <a:endParaRPr lang="en-US" altLang="zh-TW" sz="1400" b="1" i="1" dirty="0">
              <a:solidFill>
                <a:srgbClr val="0000FF"/>
              </a:solidFill>
              <a:latin typeface="Gill Sans MT" pitchFamily="34" charset="0"/>
              <a:ea typeface="新細明體" pitchFamily="18" charset="-120"/>
            </a:endParaRPr>
          </a:p>
        </p:txBody>
      </p:sp>
      <p:sp>
        <p:nvSpPr>
          <p:cNvPr id="6" name="內容版面配置區 6"/>
          <p:cNvSpPr>
            <a:spLocks noGrp="1"/>
          </p:cNvSpPr>
          <p:nvPr>
            <p:ph sz="quarter" idx="10"/>
          </p:nvPr>
        </p:nvSpPr>
        <p:spPr>
          <a:xfrm>
            <a:off x="250836" y="681049"/>
            <a:ext cx="8642350" cy="40505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250836" y="141687"/>
            <a:ext cx="86423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827168612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945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893663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779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89890656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275473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231312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2813758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190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0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91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04654505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63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60700437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582032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6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9816147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915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95" indent="0" algn="ctr">
              <a:buNone/>
              <a:defRPr/>
            </a:lvl2pPr>
            <a:lvl3pPr marL="913572" indent="0" algn="ctr">
              <a:buNone/>
              <a:defRPr/>
            </a:lvl3pPr>
            <a:lvl4pPr marL="1370367" indent="0" algn="ctr">
              <a:buNone/>
              <a:defRPr/>
            </a:lvl4pPr>
            <a:lvl5pPr marL="1827153" indent="0" algn="ctr">
              <a:buNone/>
              <a:defRPr/>
            </a:lvl5pPr>
            <a:lvl6pPr marL="2283944" indent="0" algn="ctr">
              <a:buNone/>
              <a:defRPr/>
            </a:lvl6pPr>
            <a:lvl7pPr marL="2740730" indent="0" algn="ctr">
              <a:buNone/>
              <a:defRPr/>
            </a:lvl7pPr>
            <a:lvl8pPr marL="3197520" indent="0" algn="ctr">
              <a:buNone/>
              <a:defRPr/>
            </a:lvl8pPr>
            <a:lvl9pPr marL="3654312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2217543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  <a:lvl2pPr>
              <a:defRPr>
                <a:latin typeface="+mn-lt"/>
                <a:ea typeface="微軟正黑體" panose="020B0604030504040204" pitchFamily="34" charset="-120"/>
              </a:defRPr>
            </a:lvl2pPr>
            <a:lvl3pPr>
              <a:defRPr>
                <a:latin typeface="+mn-lt"/>
                <a:ea typeface="微軟正黑體" panose="020B0604030504040204" pitchFamily="34" charset="-120"/>
              </a:defRPr>
            </a:lvl3pPr>
            <a:lvl4pPr>
              <a:defRPr>
                <a:latin typeface="+mn-lt"/>
                <a:ea typeface="微軟正黑體" panose="020B0604030504040204" pitchFamily="34" charset="-120"/>
              </a:defRPr>
            </a:lvl4pPr>
            <a:lvl5pPr>
              <a:defRPr>
                <a:latin typeface="+mn-lt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477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5" indent="0">
              <a:buNone/>
              <a:defRPr sz="1800"/>
            </a:lvl2pPr>
            <a:lvl3pPr marL="913572" indent="0">
              <a:buNone/>
              <a:defRPr sz="1600"/>
            </a:lvl3pPr>
            <a:lvl4pPr marL="1370367" indent="0">
              <a:buNone/>
              <a:defRPr sz="1400"/>
            </a:lvl4pPr>
            <a:lvl5pPr marL="1827153" indent="0">
              <a:buNone/>
              <a:defRPr sz="1400"/>
            </a:lvl5pPr>
            <a:lvl6pPr marL="2283944" indent="0">
              <a:buNone/>
              <a:defRPr sz="1400"/>
            </a:lvl6pPr>
            <a:lvl7pPr marL="2740730" indent="0">
              <a:buNone/>
              <a:defRPr sz="1400"/>
            </a:lvl7pPr>
            <a:lvl8pPr marL="3197520" indent="0">
              <a:buNone/>
              <a:defRPr sz="1400"/>
            </a:lvl8pPr>
            <a:lvl9pPr marL="3654312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88956278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9" y="895360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60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5631171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9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42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5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67" indent="0">
              <a:buNone/>
              <a:defRPr sz="1600" b="1"/>
            </a:lvl4pPr>
            <a:lvl5pPr marL="1827153" indent="0">
              <a:buNone/>
              <a:defRPr sz="1600" b="1"/>
            </a:lvl5pPr>
            <a:lvl6pPr marL="2283944" indent="0">
              <a:buNone/>
              <a:defRPr sz="1600" b="1"/>
            </a:lvl6pPr>
            <a:lvl7pPr marL="2740730" indent="0">
              <a:buNone/>
              <a:defRPr sz="1600" b="1"/>
            </a:lvl7pPr>
            <a:lvl8pPr marL="3197520" indent="0">
              <a:buNone/>
              <a:defRPr sz="1600" b="1"/>
            </a:lvl8pPr>
            <a:lvl9pPr marL="365431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63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42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5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67" indent="0">
              <a:buNone/>
              <a:defRPr sz="1600" b="1"/>
            </a:lvl4pPr>
            <a:lvl5pPr marL="1827153" indent="0">
              <a:buNone/>
              <a:defRPr sz="1600" b="1"/>
            </a:lvl5pPr>
            <a:lvl6pPr marL="2283944" indent="0">
              <a:buNone/>
              <a:defRPr sz="1600" b="1"/>
            </a:lvl6pPr>
            <a:lvl7pPr marL="2740730" indent="0">
              <a:buNone/>
              <a:defRPr sz="1600" b="1"/>
            </a:lvl7pPr>
            <a:lvl8pPr marL="3197520" indent="0">
              <a:buNone/>
              <a:defRPr sz="1600" b="1"/>
            </a:lvl8pPr>
            <a:lvl9pPr marL="365431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63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9789828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0953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071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404064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04796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8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95" indent="0">
              <a:buNone/>
              <a:defRPr sz="1200"/>
            </a:lvl2pPr>
            <a:lvl3pPr marL="913572" indent="0">
              <a:buNone/>
              <a:defRPr sz="1000"/>
            </a:lvl3pPr>
            <a:lvl4pPr marL="1370367" indent="0">
              <a:buNone/>
              <a:defRPr sz="900"/>
            </a:lvl4pPr>
            <a:lvl5pPr marL="1827153" indent="0">
              <a:buNone/>
              <a:defRPr sz="900"/>
            </a:lvl5pPr>
            <a:lvl6pPr marL="2283944" indent="0">
              <a:buNone/>
              <a:defRPr sz="900"/>
            </a:lvl6pPr>
            <a:lvl7pPr marL="2740730" indent="0">
              <a:buNone/>
              <a:defRPr sz="900"/>
            </a:lvl7pPr>
            <a:lvl8pPr marL="3197520" indent="0">
              <a:buNone/>
              <a:defRPr sz="900"/>
            </a:lvl8pPr>
            <a:lvl9pPr marL="365431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01211088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95" indent="0">
              <a:buNone/>
              <a:defRPr sz="2800"/>
            </a:lvl2pPr>
            <a:lvl3pPr marL="913572" indent="0">
              <a:buNone/>
              <a:defRPr sz="2400"/>
            </a:lvl3pPr>
            <a:lvl4pPr marL="1370367" indent="0">
              <a:buNone/>
              <a:defRPr sz="2000"/>
            </a:lvl4pPr>
            <a:lvl5pPr marL="1827153" indent="0">
              <a:buNone/>
              <a:defRPr sz="2000"/>
            </a:lvl5pPr>
            <a:lvl6pPr marL="2283944" indent="0">
              <a:buNone/>
              <a:defRPr sz="2000"/>
            </a:lvl6pPr>
            <a:lvl7pPr marL="2740730" indent="0">
              <a:buNone/>
              <a:defRPr sz="2000"/>
            </a:lvl7pPr>
            <a:lvl8pPr marL="3197520" indent="0">
              <a:buNone/>
              <a:defRPr sz="2000"/>
            </a:lvl8pPr>
            <a:lvl9pPr marL="3654312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9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95" indent="0">
              <a:buNone/>
              <a:defRPr sz="1200"/>
            </a:lvl2pPr>
            <a:lvl3pPr marL="913572" indent="0">
              <a:buNone/>
              <a:defRPr sz="1000"/>
            </a:lvl3pPr>
            <a:lvl4pPr marL="1370367" indent="0">
              <a:buNone/>
              <a:defRPr sz="900"/>
            </a:lvl4pPr>
            <a:lvl5pPr marL="1827153" indent="0">
              <a:buNone/>
              <a:defRPr sz="900"/>
            </a:lvl5pPr>
            <a:lvl6pPr marL="2283944" indent="0">
              <a:buNone/>
              <a:defRPr sz="900"/>
            </a:lvl6pPr>
            <a:lvl7pPr marL="2740730" indent="0">
              <a:buNone/>
              <a:defRPr sz="900"/>
            </a:lvl7pPr>
            <a:lvl8pPr marL="3197520" indent="0">
              <a:buNone/>
              <a:defRPr sz="900"/>
            </a:lvl8pPr>
            <a:lvl9pPr marL="365431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52870241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215634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1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1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3993059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/>
          <p:cNvSpPr/>
          <p:nvPr/>
        </p:nvSpPr>
        <p:spPr>
          <a:xfrm>
            <a:off x="166689" y="4832748"/>
            <a:ext cx="384878" cy="307704"/>
          </a:xfrm>
          <a:prstGeom prst="rect">
            <a:avLst/>
          </a:prstGeom>
        </p:spPr>
        <p:txBody>
          <a:bodyPr wrap="none" lIns="91359" tIns="45684" rIns="91359" bIns="45684">
            <a:spAutoFit/>
          </a:bodyPr>
          <a:lstStyle/>
          <a:p>
            <a:pPr algn="l">
              <a:defRPr/>
            </a:pPr>
            <a:fld id="{16F6E111-460A-4B98-91BC-BDBE50E881BD}" type="slidenum">
              <a:rPr lang="en-US" altLang="zh-TW" sz="1400" b="1" i="1">
                <a:solidFill>
                  <a:srgbClr val="0000FF"/>
                </a:solidFill>
                <a:latin typeface="Gill Sans MT" pitchFamily="34" charset="0"/>
                <a:ea typeface="新細明體" pitchFamily="18" charset="-120"/>
              </a:rPr>
              <a:pPr algn="l">
                <a:defRPr/>
              </a:pPr>
              <a:t>‹#›</a:t>
            </a:fld>
            <a:endParaRPr lang="en-US" altLang="zh-TW" sz="1400" b="1" i="1" dirty="0">
              <a:solidFill>
                <a:srgbClr val="0000FF"/>
              </a:solidFill>
              <a:latin typeface="Gill Sans MT" pitchFamily="34" charset="0"/>
              <a:ea typeface="新細明體" pitchFamily="18" charset="-120"/>
            </a:endParaRPr>
          </a:p>
        </p:txBody>
      </p:sp>
      <p:sp>
        <p:nvSpPr>
          <p:cNvPr id="6" name="內容版面配置區 6"/>
          <p:cNvSpPr>
            <a:spLocks noGrp="1"/>
          </p:cNvSpPr>
          <p:nvPr>
            <p:ph sz="quarter" idx="10"/>
          </p:nvPr>
        </p:nvSpPr>
        <p:spPr>
          <a:xfrm>
            <a:off x="250834" y="681049"/>
            <a:ext cx="8642350" cy="40505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250834" y="141687"/>
            <a:ext cx="86423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536568931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61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270744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微軟正黑體" panose="020B0604030504040204" pitchFamily="34" charset="-120"/>
              </a:defRPr>
            </a:lvl1pPr>
            <a:lvl2pPr>
              <a:defRPr>
                <a:latin typeface="+mn-lt"/>
                <a:ea typeface="微軟正黑體" panose="020B0604030504040204" pitchFamily="34" charset="-120"/>
              </a:defRPr>
            </a:lvl2pPr>
            <a:lvl3pPr>
              <a:defRPr>
                <a:latin typeface="+mn-lt"/>
                <a:ea typeface="微軟正黑體" panose="020B0604030504040204" pitchFamily="34" charset="-120"/>
              </a:defRPr>
            </a:lvl3pPr>
            <a:lvl4pPr>
              <a:defRPr>
                <a:latin typeface="+mn-lt"/>
                <a:ea typeface="微軟正黑體" panose="020B0604030504040204" pitchFamily="34" charset="-120"/>
              </a:defRPr>
            </a:lvl4pPr>
            <a:lvl5pPr>
              <a:defRPr>
                <a:latin typeface="+mn-lt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4553061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06667251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895351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1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3165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6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1921696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1838935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855409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3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44550653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4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92951133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009907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1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6" y="250031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7543333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71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094" indent="0" algn="ctr">
              <a:buNone/>
              <a:defRPr/>
            </a:lvl2pPr>
            <a:lvl3pPr marL="914188" indent="0" algn="ctr">
              <a:buNone/>
              <a:defRPr/>
            </a:lvl3pPr>
            <a:lvl4pPr marL="1371282" indent="0" algn="ctr">
              <a:buNone/>
              <a:defRPr/>
            </a:lvl4pPr>
            <a:lvl5pPr marL="1828376" indent="0" algn="ctr">
              <a:buNone/>
              <a:defRPr/>
            </a:lvl5pPr>
            <a:lvl6pPr marL="2285470" indent="0" algn="ctr">
              <a:buNone/>
              <a:defRPr/>
            </a:lvl6pPr>
            <a:lvl7pPr marL="2742565" indent="0" algn="ctr">
              <a:buNone/>
              <a:defRPr/>
            </a:lvl7pPr>
            <a:lvl8pPr marL="3199658" indent="0" algn="ctr">
              <a:buNone/>
              <a:defRPr/>
            </a:lvl8pPr>
            <a:lvl9pPr marL="3656753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2035242"/>
      </p:ext>
    </p:extLst>
  </p:cSld>
  <p:clrMapOvr>
    <a:masterClrMapping/>
  </p:clrMapOvr>
  <p:transition spd="slow">
    <p:push dir="u"/>
  </p:transition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9934590"/>
      </p:ext>
    </p:extLst>
  </p:cSld>
  <p:clrMapOvr>
    <a:masterClrMapping/>
  </p:clrMapOvr>
  <p:transition spd="slow">
    <p:push dir="u"/>
  </p:transition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4" indent="0">
              <a:buNone/>
              <a:defRPr sz="1800"/>
            </a:lvl2pPr>
            <a:lvl3pPr marL="914188" indent="0">
              <a:buNone/>
              <a:defRPr sz="1600"/>
            </a:lvl3pPr>
            <a:lvl4pPr marL="1371282" indent="0">
              <a:buNone/>
              <a:defRPr sz="1400"/>
            </a:lvl4pPr>
            <a:lvl5pPr marL="1828376" indent="0">
              <a:buNone/>
              <a:defRPr sz="1400"/>
            </a:lvl5pPr>
            <a:lvl6pPr marL="2285470" indent="0">
              <a:buNone/>
              <a:defRPr sz="1400"/>
            </a:lvl6pPr>
            <a:lvl7pPr marL="2742565" indent="0">
              <a:buNone/>
              <a:defRPr sz="1400"/>
            </a:lvl7pPr>
            <a:lvl8pPr marL="3199658" indent="0">
              <a:buNone/>
              <a:defRPr sz="1400"/>
            </a:lvl8pPr>
            <a:lvl9pPr marL="3656753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4008093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4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0461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2454520"/>
      </p:ext>
    </p:extLst>
  </p:cSld>
  <p:clrMapOvr>
    <a:masterClrMapping/>
  </p:clrMapOvr>
  <p:transition spd="slow">
    <p:push dir="u"/>
  </p:transition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88" indent="0">
              <a:buNone/>
              <a:defRPr sz="1800" b="1"/>
            </a:lvl3pPr>
            <a:lvl4pPr marL="1371282" indent="0">
              <a:buNone/>
              <a:defRPr sz="1600" b="1"/>
            </a:lvl4pPr>
            <a:lvl5pPr marL="1828376" indent="0">
              <a:buNone/>
              <a:defRPr sz="1600" b="1"/>
            </a:lvl5pPr>
            <a:lvl6pPr marL="228547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658" indent="0">
              <a:buNone/>
              <a:defRPr sz="1600" b="1"/>
            </a:lvl8pPr>
            <a:lvl9pPr marL="365675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7" y="115133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88" indent="0">
              <a:buNone/>
              <a:defRPr sz="1800" b="1"/>
            </a:lvl3pPr>
            <a:lvl4pPr marL="1371282" indent="0">
              <a:buNone/>
              <a:defRPr sz="1600" b="1"/>
            </a:lvl4pPr>
            <a:lvl5pPr marL="1828376" indent="0">
              <a:buNone/>
              <a:defRPr sz="1600" b="1"/>
            </a:lvl5pPr>
            <a:lvl6pPr marL="228547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658" indent="0">
              <a:buNone/>
              <a:defRPr sz="1600" b="1"/>
            </a:lvl8pPr>
            <a:lvl9pPr marL="365675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1017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" y="1"/>
            <a:ext cx="9143999" cy="520700"/>
          </a:xfrm>
          <a:solidFill>
            <a:srgbClr val="1F497D">
              <a:lumMod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702" tIns="39350" rIns="78702" bIns="3935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zh-TW" altLang="en-US" sz="2900" kern="1200">
                <a:solidFill>
                  <a:sysClr val="window" lastClr="FFFFFF"/>
                </a:solidFill>
                <a:latin typeface="Calibri" panose="020F0502020204030204" pitchFamily="34" charset="0"/>
                <a:ea typeface="微軟正黑體" pitchFamily="34" charset="-120"/>
                <a:cs typeface="Calibri" panose="020F0502020204030204" pitchFamily="34" charset="0"/>
              </a:defRPr>
            </a:lvl1pPr>
          </a:lstStyle>
          <a:p>
            <a:pPr marL="0" marR="0" lvl="0" indent="0" defTabSz="914188" latinLnBrk="0">
              <a:buClrTx/>
              <a:buSzTx/>
              <a:buFontTx/>
              <a:buNone/>
              <a:tabLst/>
            </a:pPr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7692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341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2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1" y="20484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23" y="107633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88" indent="0">
              <a:buNone/>
              <a:defRPr sz="1000"/>
            </a:lvl3pPr>
            <a:lvl4pPr marL="1371282" indent="0">
              <a:buNone/>
              <a:defRPr sz="900"/>
            </a:lvl4pPr>
            <a:lvl5pPr marL="1828376" indent="0">
              <a:buNone/>
              <a:defRPr sz="900"/>
            </a:lvl5pPr>
            <a:lvl6pPr marL="2285470" indent="0">
              <a:buNone/>
              <a:defRPr sz="900"/>
            </a:lvl6pPr>
            <a:lvl7pPr marL="2742565" indent="0">
              <a:buNone/>
              <a:defRPr sz="900"/>
            </a:lvl7pPr>
            <a:lvl8pPr marL="3199658" indent="0">
              <a:buNone/>
              <a:defRPr sz="900"/>
            </a:lvl8pPr>
            <a:lvl9pPr marL="3656753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65744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3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88" indent="0">
              <a:buNone/>
              <a:defRPr sz="2400"/>
            </a:lvl3pPr>
            <a:lvl4pPr marL="1371282" indent="0">
              <a:buNone/>
              <a:defRPr sz="2000"/>
            </a:lvl4pPr>
            <a:lvl5pPr marL="1828376" indent="0">
              <a:buNone/>
              <a:defRPr sz="2000"/>
            </a:lvl5pPr>
            <a:lvl6pPr marL="2285470" indent="0">
              <a:buNone/>
              <a:defRPr sz="2000"/>
            </a:lvl6pPr>
            <a:lvl7pPr marL="2742565" indent="0">
              <a:buNone/>
              <a:defRPr sz="2000"/>
            </a:lvl7pPr>
            <a:lvl8pPr marL="3199658" indent="0">
              <a:buNone/>
              <a:defRPr sz="2000"/>
            </a:lvl8pPr>
            <a:lvl9pPr marL="3656753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5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88" indent="0">
              <a:buNone/>
              <a:defRPr sz="1000"/>
            </a:lvl3pPr>
            <a:lvl4pPr marL="1371282" indent="0">
              <a:buNone/>
              <a:defRPr sz="900"/>
            </a:lvl4pPr>
            <a:lvl5pPr marL="1828376" indent="0">
              <a:buNone/>
              <a:defRPr sz="900"/>
            </a:lvl5pPr>
            <a:lvl6pPr marL="2285470" indent="0">
              <a:buNone/>
              <a:defRPr sz="900"/>
            </a:lvl6pPr>
            <a:lvl7pPr marL="2742565" indent="0">
              <a:buNone/>
              <a:defRPr sz="900"/>
            </a:lvl7pPr>
            <a:lvl8pPr marL="3199658" indent="0">
              <a:buNone/>
              <a:defRPr sz="900"/>
            </a:lvl8pPr>
            <a:lvl9pPr marL="3656753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74154093"/>
      </p:ext>
    </p:extLst>
  </p:cSld>
  <p:clrMapOvr>
    <a:masterClrMapping/>
  </p:clrMapOvr>
  <p:transition spd="slow">
    <p:push dir="u"/>
  </p:transition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6646982"/>
      </p:ext>
    </p:extLst>
  </p:cSld>
  <p:clrMapOvr>
    <a:masterClrMapping/>
  </p:clrMapOvr>
  <p:transition spd="slow">
    <p:push dir="u"/>
  </p:transition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4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0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440277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6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359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22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61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43" y="250491"/>
            <a:ext cx="8277225" cy="5191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2" y="895352"/>
            <a:ext cx="8229600" cy="3699272"/>
          </a:xfrm>
        </p:spPr>
        <p:txBody>
          <a:bodyPr/>
          <a:lstStyle/>
          <a:p>
            <a:pPr lvl="0"/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1427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78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22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5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576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271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69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621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33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4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476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6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6717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5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075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95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65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43" y="250490"/>
            <a:ext cx="8277225" cy="5191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2" y="895352"/>
            <a:ext cx="8229600" cy="3699272"/>
          </a:xfrm>
        </p:spPr>
        <p:txBody>
          <a:bodyPr/>
          <a:lstStyle/>
          <a:p>
            <a:pPr lvl="0"/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78563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81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00" indent="0" algn="ctr">
              <a:buNone/>
              <a:defRPr/>
            </a:lvl2pPr>
            <a:lvl3pPr marL="914200" indent="0" algn="ctr">
              <a:buNone/>
              <a:defRPr/>
            </a:lvl3pPr>
            <a:lvl4pPr marL="1371300" indent="0" algn="ctr">
              <a:buNone/>
              <a:defRPr/>
            </a:lvl4pPr>
            <a:lvl5pPr marL="1828400" indent="0" algn="ctr">
              <a:buNone/>
              <a:defRPr/>
            </a:lvl5pPr>
            <a:lvl6pPr marL="2285500" indent="0" algn="ctr">
              <a:buNone/>
              <a:defRPr/>
            </a:lvl6pPr>
            <a:lvl7pPr marL="2742600" indent="0" algn="ctr">
              <a:buNone/>
              <a:defRPr/>
            </a:lvl7pPr>
            <a:lvl8pPr marL="3199700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47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24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0" indent="0">
              <a:buNone/>
              <a:defRPr sz="1800"/>
            </a:lvl2pPr>
            <a:lvl3pPr marL="914200" indent="0">
              <a:buNone/>
              <a:defRPr sz="1600"/>
            </a:lvl3pPr>
            <a:lvl4pPr marL="1371300" indent="0">
              <a:buNone/>
              <a:defRPr sz="1400"/>
            </a:lvl4pPr>
            <a:lvl5pPr marL="1828400" indent="0">
              <a:buNone/>
              <a:defRPr sz="1400"/>
            </a:lvl5pPr>
            <a:lvl6pPr marL="2285500" indent="0">
              <a:buNone/>
              <a:defRPr sz="1400"/>
            </a:lvl6pPr>
            <a:lvl7pPr marL="2742600" indent="0">
              <a:buNone/>
              <a:defRPr sz="1400"/>
            </a:lvl7pPr>
            <a:lvl8pPr marL="3199700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3723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2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315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0" indent="0">
              <a:buNone/>
              <a:defRPr sz="2000" b="1"/>
            </a:lvl2pPr>
            <a:lvl3pPr marL="914200" indent="0">
              <a:buNone/>
              <a:defRPr sz="18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0" indent="0">
              <a:buNone/>
              <a:defRPr sz="1600" b="1"/>
            </a:lvl6pPr>
            <a:lvl7pPr marL="2742600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91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418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03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6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668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524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5679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0" indent="0">
              <a:buNone/>
              <a:defRPr sz="2800"/>
            </a:lvl2pPr>
            <a:lvl3pPr marL="914200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0" indent="0">
              <a:buNone/>
              <a:defRPr sz="2000"/>
            </a:lvl6pPr>
            <a:lvl7pPr marL="2742600" indent="0">
              <a:buNone/>
              <a:defRPr sz="2000"/>
            </a:lvl7pPr>
            <a:lvl8pPr marL="3199700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6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0" indent="0">
              <a:buNone/>
              <a:defRPr sz="1200"/>
            </a:lvl2pPr>
            <a:lvl3pPr marL="914200" indent="0">
              <a:buNone/>
              <a:defRPr sz="10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0" indent="0">
              <a:buNone/>
              <a:defRPr sz="900"/>
            </a:lvl6pPr>
            <a:lvl7pPr marL="2742600" indent="0">
              <a:buNone/>
              <a:defRPr sz="900"/>
            </a:lvl7pPr>
            <a:lvl8pPr marL="3199700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9452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83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250034"/>
            <a:ext cx="2074862" cy="434459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9" y="250034"/>
            <a:ext cx="6075363" cy="434459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289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32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867" indent="0" algn="ctr">
              <a:buNone/>
              <a:defRPr/>
            </a:lvl2pPr>
            <a:lvl3pPr marL="913736" indent="0" algn="ctr">
              <a:buNone/>
              <a:defRPr/>
            </a:lvl3pPr>
            <a:lvl4pPr marL="1370604" indent="0" algn="ctr">
              <a:buNone/>
              <a:defRPr/>
            </a:lvl4pPr>
            <a:lvl5pPr marL="1827472" indent="0" algn="ctr">
              <a:buNone/>
              <a:defRPr/>
            </a:lvl5pPr>
            <a:lvl6pPr marL="2284340" indent="0" algn="ctr">
              <a:buNone/>
              <a:defRPr/>
            </a:lvl6pPr>
            <a:lvl7pPr marL="2741208" indent="0" algn="ctr">
              <a:buNone/>
              <a:defRPr/>
            </a:lvl7pPr>
            <a:lvl8pPr marL="3198076" indent="0" algn="ctr">
              <a:buNone/>
              <a:defRPr/>
            </a:lvl8pPr>
            <a:lvl9pPr marL="3654942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980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89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4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67" indent="0">
              <a:buNone/>
              <a:defRPr sz="1800"/>
            </a:lvl2pPr>
            <a:lvl3pPr marL="913736" indent="0">
              <a:buNone/>
              <a:defRPr sz="1600"/>
            </a:lvl3pPr>
            <a:lvl4pPr marL="1370604" indent="0">
              <a:buNone/>
              <a:defRPr sz="1400"/>
            </a:lvl4pPr>
            <a:lvl5pPr marL="1827472" indent="0">
              <a:buNone/>
              <a:defRPr sz="1400"/>
            </a:lvl5pPr>
            <a:lvl6pPr marL="2284340" indent="0">
              <a:buNone/>
              <a:defRPr sz="1400"/>
            </a:lvl6pPr>
            <a:lvl7pPr marL="2741208" indent="0">
              <a:buNone/>
              <a:defRPr sz="1400"/>
            </a:lvl7pPr>
            <a:lvl8pPr marL="3198076" indent="0">
              <a:buNone/>
              <a:defRPr sz="1400"/>
            </a:lvl8pPr>
            <a:lvl9pPr marL="3654942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282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895357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895357"/>
            <a:ext cx="4038600" cy="3699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64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6" indent="0">
              <a:buNone/>
              <a:defRPr sz="1800" b="1"/>
            </a:lvl3pPr>
            <a:lvl4pPr marL="1370604" indent="0">
              <a:buNone/>
              <a:defRPr sz="1600" b="1"/>
            </a:lvl4pPr>
            <a:lvl5pPr marL="1827472" indent="0">
              <a:buNone/>
              <a:defRPr sz="1600" b="1"/>
            </a:lvl5pPr>
            <a:lvl6pPr marL="2284340" indent="0">
              <a:buNone/>
              <a:defRPr sz="1600" b="1"/>
            </a:lvl6pPr>
            <a:lvl7pPr marL="2741208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9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6" indent="0">
              <a:buNone/>
              <a:defRPr sz="1800" b="1"/>
            </a:lvl3pPr>
            <a:lvl4pPr marL="1370604" indent="0">
              <a:buNone/>
              <a:defRPr sz="1600" b="1"/>
            </a:lvl4pPr>
            <a:lvl5pPr marL="1827472" indent="0">
              <a:buNone/>
              <a:defRPr sz="1600" b="1"/>
            </a:lvl5pPr>
            <a:lvl6pPr marL="2284340" indent="0">
              <a:buNone/>
              <a:defRPr sz="1600" b="1"/>
            </a:lvl6pPr>
            <a:lvl7pPr marL="2741208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9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749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47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0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10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10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image" Target="../media/image9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66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image" Target="../media/image10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image" Target="../media/image9.jpe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78.xml"/><Relationship Id="rId7" Type="http://schemas.openxmlformats.org/officeDocument/2006/relationships/theme" Target="../theme/theme27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13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3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7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image" Target="../media/image11.jpeg"/><Relationship Id="rId5" Type="http://schemas.openxmlformats.org/officeDocument/2006/relationships/theme" Target="../theme/theme29.xml"/><Relationship Id="rId4" Type="http://schemas.openxmlformats.org/officeDocument/2006/relationships/slideLayout" Target="../slideLayouts/slideLayout29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image" Target="../media/image9.jpe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image" Target="../media/image8.jpeg"/><Relationship Id="rId5" Type="http://schemas.openxmlformats.org/officeDocument/2006/relationships/theme" Target="../theme/theme32.xml"/><Relationship Id="rId4" Type="http://schemas.openxmlformats.org/officeDocument/2006/relationships/slideLayout" Target="../slideLayouts/slideLayout325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52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351.xml"/><Relationship Id="rId9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slideLayout" Target="../slideLayouts/slideLayout367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Relationship Id="rId14" Type="http://schemas.openxmlformats.org/officeDocument/2006/relationships/image" Target="../media/image9.jpe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theme" Target="../theme/theme37.xml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2" Type="http://schemas.openxmlformats.org/officeDocument/2006/relationships/slideLayout" Target="../slideLayouts/slideLayout369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71.xml"/><Relationship Id="rId9" Type="http://schemas.openxmlformats.org/officeDocument/2006/relationships/image" Target="../media/image8.jpeg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Relationship Id="rId14" Type="http://schemas.openxmlformats.org/officeDocument/2006/relationships/image" Target="../media/image11.jpeg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3.xml"/><Relationship Id="rId12" Type="http://schemas.openxmlformats.org/officeDocument/2006/relationships/slideLayout" Target="../slideLayouts/slideLayout398.xml"/><Relationship Id="rId2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1.xml"/><Relationship Id="rId10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Relationship Id="rId14" Type="http://schemas.openxmlformats.org/officeDocument/2006/relationships/image" Target="../media/image10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6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11.xml"/><Relationship Id="rId1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5.xml"/><Relationship Id="rId11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419.xml"/><Relationship Id="rId4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8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slideLayout" Target="../slideLayouts/slideLayout432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Relationship Id="rId14" Type="http://schemas.openxmlformats.org/officeDocument/2006/relationships/image" Target="../media/image10.jpeg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61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59.xml"/><Relationship Id="rId10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70.xml"/><Relationship Id="rId10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477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13" Type="http://schemas.openxmlformats.org/officeDocument/2006/relationships/theme" Target="../theme/theme49.xml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slideLayout" Target="../slideLayouts/slideLayout489.xml"/><Relationship Id="rId2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Relationship Id="rId14" Type="http://schemas.openxmlformats.org/officeDocument/2006/relationships/image" Target="../media/image9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2.xml"/><Relationship Id="rId7" Type="http://schemas.openxmlformats.org/officeDocument/2006/relationships/slideLayout" Target="../slideLayouts/slideLayout49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491.xml"/><Relationship Id="rId1" Type="http://schemas.openxmlformats.org/officeDocument/2006/relationships/slideLayout" Target="../slideLayouts/slideLayout490.xml"/><Relationship Id="rId6" Type="http://schemas.openxmlformats.org/officeDocument/2006/relationships/slideLayout" Target="../slideLayouts/slideLayout495.xml"/><Relationship Id="rId11" Type="http://schemas.openxmlformats.org/officeDocument/2006/relationships/slideLayout" Target="../slideLayouts/slideLayout500.xml"/><Relationship Id="rId5" Type="http://schemas.openxmlformats.org/officeDocument/2006/relationships/slideLayout" Target="../slideLayouts/slideLayout494.xml"/><Relationship Id="rId10" Type="http://schemas.openxmlformats.org/officeDocument/2006/relationships/slideLayout" Target="../slideLayouts/slideLayout499.xml"/><Relationship Id="rId4" Type="http://schemas.openxmlformats.org/officeDocument/2006/relationships/slideLayout" Target="../slideLayouts/slideLayout493.xml"/><Relationship Id="rId9" Type="http://schemas.openxmlformats.org/officeDocument/2006/relationships/slideLayout" Target="../slideLayouts/slideLayout49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8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03.xml"/><Relationship Id="rId7" Type="http://schemas.openxmlformats.org/officeDocument/2006/relationships/slideLayout" Target="../slideLayouts/slideLayout50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02.xml"/><Relationship Id="rId1" Type="http://schemas.openxmlformats.org/officeDocument/2006/relationships/slideLayout" Target="../slideLayouts/slideLayout501.xml"/><Relationship Id="rId6" Type="http://schemas.openxmlformats.org/officeDocument/2006/relationships/slideLayout" Target="../slideLayouts/slideLayout506.xml"/><Relationship Id="rId11" Type="http://schemas.openxmlformats.org/officeDocument/2006/relationships/slideLayout" Target="../slideLayouts/slideLayout511.xml"/><Relationship Id="rId5" Type="http://schemas.openxmlformats.org/officeDocument/2006/relationships/slideLayout" Target="../slideLayouts/slideLayout505.xml"/><Relationship Id="rId10" Type="http://schemas.openxmlformats.org/officeDocument/2006/relationships/slideLayout" Target="../slideLayouts/slideLayout510.xml"/><Relationship Id="rId4" Type="http://schemas.openxmlformats.org/officeDocument/2006/relationships/slideLayout" Target="../slideLayouts/slideLayout504.xml"/><Relationship Id="rId9" Type="http://schemas.openxmlformats.org/officeDocument/2006/relationships/slideLayout" Target="../slideLayouts/slideLayout50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9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514.xml"/><Relationship Id="rId7" Type="http://schemas.openxmlformats.org/officeDocument/2006/relationships/slideLayout" Target="../slideLayouts/slideLayout518.xml"/><Relationship Id="rId12" Type="http://schemas.openxmlformats.org/officeDocument/2006/relationships/slideLayout" Target="../slideLayouts/slideLayout523.xml"/><Relationship Id="rId2" Type="http://schemas.openxmlformats.org/officeDocument/2006/relationships/slideLayout" Target="../slideLayouts/slideLayout513.xml"/><Relationship Id="rId1" Type="http://schemas.openxmlformats.org/officeDocument/2006/relationships/slideLayout" Target="../slideLayouts/slideLayout512.xml"/><Relationship Id="rId6" Type="http://schemas.openxmlformats.org/officeDocument/2006/relationships/slideLayout" Target="../slideLayouts/slideLayout517.xml"/><Relationship Id="rId11" Type="http://schemas.openxmlformats.org/officeDocument/2006/relationships/slideLayout" Target="../slideLayouts/slideLayout522.xml"/><Relationship Id="rId5" Type="http://schemas.openxmlformats.org/officeDocument/2006/relationships/slideLayout" Target="../slideLayouts/slideLayout516.xml"/><Relationship Id="rId10" Type="http://schemas.openxmlformats.org/officeDocument/2006/relationships/slideLayout" Target="../slideLayouts/slideLayout521.xml"/><Relationship Id="rId4" Type="http://schemas.openxmlformats.org/officeDocument/2006/relationships/slideLayout" Target="../slideLayouts/slideLayout515.xml"/><Relationship Id="rId9" Type="http://schemas.openxmlformats.org/officeDocument/2006/relationships/slideLayout" Target="../slideLayouts/slideLayout520.xml"/><Relationship Id="rId14" Type="http://schemas.openxmlformats.org/officeDocument/2006/relationships/image" Target="../media/image9.jpeg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1.xml"/><Relationship Id="rId13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26.xml"/><Relationship Id="rId7" Type="http://schemas.openxmlformats.org/officeDocument/2006/relationships/slideLayout" Target="../slideLayouts/slideLayout530.xml"/><Relationship Id="rId12" Type="http://schemas.openxmlformats.org/officeDocument/2006/relationships/slideLayout" Target="../slideLayouts/slideLayout535.xml"/><Relationship Id="rId2" Type="http://schemas.openxmlformats.org/officeDocument/2006/relationships/slideLayout" Target="../slideLayouts/slideLayout525.xml"/><Relationship Id="rId1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9.xml"/><Relationship Id="rId11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528.xml"/><Relationship Id="rId10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527.xml"/><Relationship Id="rId9" Type="http://schemas.openxmlformats.org/officeDocument/2006/relationships/slideLayout" Target="../slideLayouts/slideLayout532.xml"/><Relationship Id="rId14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4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539.xml"/><Relationship Id="rId7" Type="http://schemas.openxmlformats.org/officeDocument/2006/relationships/slideLayout" Target="../slideLayouts/slideLayout543.xml"/><Relationship Id="rId12" Type="http://schemas.openxmlformats.org/officeDocument/2006/relationships/slideLayout" Target="../slideLayouts/slideLayout548.xml"/><Relationship Id="rId2" Type="http://schemas.openxmlformats.org/officeDocument/2006/relationships/slideLayout" Target="../slideLayouts/slideLayout538.xml"/><Relationship Id="rId1" Type="http://schemas.openxmlformats.org/officeDocument/2006/relationships/slideLayout" Target="../slideLayouts/slideLayout537.xml"/><Relationship Id="rId6" Type="http://schemas.openxmlformats.org/officeDocument/2006/relationships/slideLayout" Target="../slideLayouts/slideLayout542.xml"/><Relationship Id="rId11" Type="http://schemas.openxmlformats.org/officeDocument/2006/relationships/slideLayout" Target="../slideLayouts/slideLayout547.xml"/><Relationship Id="rId5" Type="http://schemas.openxmlformats.org/officeDocument/2006/relationships/slideLayout" Target="../slideLayouts/slideLayout541.xml"/><Relationship Id="rId10" Type="http://schemas.openxmlformats.org/officeDocument/2006/relationships/slideLayout" Target="../slideLayouts/slideLayout546.xml"/><Relationship Id="rId4" Type="http://schemas.openxmlformats.org/officeDocument/2006/relationships/slideLayout" Target="../slideLayouts/slideLayout540.xml"/><Relationship Id="rId9" Type="http://schemas.openxmlformats.org/officeDocument/2006/relationships/slideLayout" Target="../slideLayouts/slideLayout545.xml"/><Relationship Id="rId14" Type="http://schemas.openxmlformats.org/officeDocument/2006/relationships/image" Target="../media/image9.jpeg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6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51.xml"/><Relationship Id="rId7" Type="http://schemas.openxmlformats.org/officeDocument/2006/relationships/slideLayout" Target="../slideLayouts/slideLayout555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50.xml"/><Relationship Id="rId1" Type="http://schemas.openxmlformats.org/officeDocument/2006/relationships/slideLayout" Target="../slideLayouts/slideLayout549.xml"/><Relationship Id="rId6" Type="http://schemas.openxmlformats.org/officeDocument/2006/relationships/slideLayout" Target="../slideLayouts/slideLayout554.xml"/><Relationship Id="rId11" Type="http://schemas.openxmlformats.org/officeDocument/2006/relationships/slideLayout" Target="../slideLayouts/slideLayout559.xml"/><Relationship Id="rId5" Type="http://schemas.openxmlformats.org/officeDocument/2006/relationships/slideLayout" Target="../slideLayouts/slideLayout553.xml"/><Relationship Id="rId10" Type="http://schemas.openxmlformats.org/officeDocument/2006/relationships/slideLayout" Target="../slideLayouts/slideLayout558.xml"/><Relationship Id="rId4" Type="http://schemas.openxmlformats.org/officeDocument/2006/relationships/slideLayout" Target="../slideLayouts/slideLayout552.xml"/><Relationship Id="rId9" Type="http://schemas.openxmlformats.org/officeDocument/2006/relationships/slideLayout" Target="../slideLayouts/slideLayout557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7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562.xml"/><Relationship Id="rId7" Type="http://schemas.openxmlformats.org/officeDocument/2006/relationships/slideLayout" Target="../slideLayouts/slideLayout566.xml"/><Relationship Id="rId12" Type="http://schemas.openxmlformats.org/officeDocument/2006/relationships/slideLayout" Target="../slideLayouts/slideLayout571.xml"/><Relationship Id="rId2" Type="http://schemas.openxmlformats.org/officeDocument/2006/relationships/slideLayout" Target="../slideLayouts/slideLayout561.xml"/><Relationship Id="rId1" Type="http://schemas.openxmlformats.org/officeDocument/2006/relationships/slideLayout" Target="../slideLayouts/slideLayout560.xml"/><Relationship Id="rId6" Type="http://schemas.openxmlformats.org/officeDocument/2006/relationships/slideLayout" Target="../slideLayouts/slideLayout565.xml"/><Relationship Id="rId11" Type="http://schemas.openxmlformats.org/officeDocument/2006/relationships/slideLayout" Target="../slideLayouts/slideLayout570.xml"/><Relationship Id="rId5" Type="http://schemas.openxmlformats.org/officeDocument/2006/relationships/slideLayout" Target="../slideLayouts/slideLayout564.xml"/><Relationship Id="rId10" Type="http://schemas.openxmlformats.org/officeDocument/2006/relationships/slideLayout" Target="../slideLayouts/slideLayout569.xml"/><Relationship Id="rId4" Type="http://schemas.openxmlformats.org/officeDocument/2006/relationships/slideLayout" Target="../slideLayouts/slideLayout563.xml"/><Relationship Id="rId9" Type="http://schemas.openxmlformats.org/officeDocument/2006/relationships/slideLayout" Target="../slideLayouts/slideLayout568.xml"/><Relationship Id="rId14" Type="http://schemas.openxmlformats.org/officeDocument/2006/relationships/image" Target="../media/image9.jpeg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9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74.xml"/><Relationship Id="rId7" Type="http://schemas.openxmlformats.org/officeDocument/2006/relationships/slideLayout" Target="../slideLayouts/slideLayout578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573.xml"/><Relationship Id="rId1" Type="http://schemas.openxmlformats.org/officeDocument/2006/relationships/slideLayout" Target="../slideLayouts/slideLayout572.xml"/><Relationship Id="rId6" Type="http://schemas.openxmlformats.org/officeDocument/2006/relationships/slideLayout" Target="../slideLayouts/slideLayout577.xml"/><Relationship Id="rId11" Type="http://schemas.openxmlformats.org/officeDocument/2006/relationships/slideLayout" Target="../slideLayouts/slideLayout582.xml"/><Relationship Id="rId5" Type="http://schemas.openxmlformats.org/officeDocument/2006/relationships/slideLayout" Target="../slideLayouts/slideLayout576.xml"/><Relationship Id="rId10" Type="http://schemas.openxmlformats.org/officeDocument/2006/relationships/slideLayout" Target="../slideLayouts/slideLayout581.xml"/><Relationship Id="rId4" Type="http://schemas.openxmlformats.org/officeDocument/2006/relationships/slideLayout" Target="../slideLayouts/slideLayout575.xml"/><Relationship Id="rId9" Type="http://schemas.openxmlformats.org/officeDocument/2006/relationships/slideLayout" Target="../slideLayouts/slideLayout580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5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584.xml"/><Relationship Id="rId1" Type="http://schemas.openxmlformats.org/officeDocument/2006/relationships/slideLayout" Target="../slideLayouts/slideLayout583.xml"/><Relationship Id="rId6" Type="http://schemas.openxmlformats.org/officeDocument/2006/relationships/theme" Target="../theme/theme58.xml"/><Relationship Id="rId5" Type="http://schemas.openxmlformats.org/officeDocument/2006/relationships/slideLayout" Target="../slideLayouts/slideLayout587.xml"/><Relationship Id="rId4" Type="http://schemas.openxmlformats.org/officeDocument/2006/relationships/slideLayout" Target="../slideLayouts/slideLayout586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94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589.xml"/><Relationship Id="rId1" Type="http://schemas.openxmlformats.org/officeDocument/2006/relationships/slideLayout" Target="../slideLayouts/slideLayout588.xml"/><Relationship Id="rId6" Type="http://schemas.openxmlformats.org/officeDocument/2006/relationships/slideLayout" Target="../slideLayouts/slideLayout593.xml"/><Relationship Id="rId11" Type="http://schemas.openxmlformats.org/officeDocument/2006/relationships/slideLayout" Target="../slideLayouts/slideLayout598.xml"/><Relationship Id="rId5" Type="http://schemas.openxmlformats.org/officeDocument/2006/relationships/slideLayout" Target="../slideLayouts/slideLayout592.xml"/><Relationship Id="rId10" Type="http://schemas.openxmlformats.org/officeDocument/2006/relationships/slideLayout" Target="../slideLayouts/slideLayout597.xml"/><Relationship Id="rId4" Type="http://schemas.openxmlformats.org/officeDocument/2006/relationships/slideLayout" Target="../slideLayouts/slideLayout591.xml"/><Relationship Id="rId9" Type="http://schemas.openxmlformats.org/officeDocument/2006/relationships/slideLayout" Target="../slideLayouts/slideLayout59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8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6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601.xml"/><Relationship Id="rId7" Type="http://schemas.openxmlformats.org/officeDocument/2006/relationships/slideLayout" Target="../slideLayouts/slideLayout605.xml"/><Relationship Id="rId12" Type="http://schemas.openxmlformats.org/officeDocument/2006/relationships/slideLayout" Target="../slideLayouts/slideLayout610.xml"/><Relationship Id="rId2" Type="http://schemas.openxmlformats.org/officeDocument/2006/relationships/slideLayout" Target="../slideLayouts/slideLayout600.xml"/><Relationship Id="rId1" Type="http://schemas.openxmlformats.org/officeDocument/2006/relationships/slideLayout" Target="../slideLayouts/slideLayout599.xml"/><Relationship Id="rId6" Type="http://schemas.openxmlformats.org/officeDocument/2006/relationships/slideLayout" Target="../slideLayouts/slideLayout604.xml"/><Relationship Id="rId11" Type="http://schemas.openxmlformats.org/officeDocument/2006/relationships/slideLayout" Target="../slideLayouts/slideLayout609.xml"/><Relationship Id="rId5" Type="http://schemas.openxmlformats.org/officeDocument/2006/relationships/slideLayout" Target="../slideLayouts/slideLayout603.xml"/><Relationship Id="rId10" Type="http://schemas.openxmlformats.org/officeDocument/2006/relationships/slideLayout" Target="../slideLayouts/slideLayout608.xml"/><Relationship Id="rId4" Type="http://schemas.openxmlformats.org/officeDocument/2006/relationships/slideLayout" Target="../slideLayouts/slideLayout602.xml"/><Relationship Id="rId9" Type="http://schemas.openxmlformats.org/officeDocument/2006/relationships/slideLayout" Target="../slideLayouts/slideLayout607.xml"/><Relationship Id="rId14" Type="http://schemas.openxmlformats.org/officeDocument/2006/relationships/image" Target="../media/image9.jpeg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8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613.xml"/><Relationship Id="rId7" Type="http://schemas.openxmlformats.org/officeDocument/2006/relationships/slideLayout" Target="../slideLayouts/slideLayout617.xml"/><Relationship Id="rId12" Type="http://schemas.openxmlformats.org/officeDocument/2006/relationships/slideLayout" Target="../slideLayouts/slideLayout622.xml"/><Relationship Id="rId2" Type="http://schemas.openxmlformats.org/officeDocument/2006/relationships/slideLayout" Target="../slideLayouts/slideLayout612.xml"/><Relationship Id="rId1" Type="http://schemas.openxmlformats.org/officeDocument/2006/relationships/slideLayout" Target="../slideLayouts/slideLayout611.xml"/><Relationship Id="rId6" Type="http://schemas.openxmlformats.org/officeDocument/2006/relationships/slideLayout" Target="../slideLayouts/slideLayout616.xml"/><Relationship Id="rId11" Type="http://schemas.openxmlformats.org/officeDocument/2006/relationships/slideLayout" Target="../slideLayouts/slideLayout621.xml"/><Relationship Id="rId5" Type="http://schemas.openxmlformats.org/officeDocument/2006/relationships/slideLayout" Target="../slideLayouts/slideLayout615.xml"/><Relationship Id="rId10" Type="http://schemas.openxmlformats.org/officeDocument/2006/relationships/slideLayout" Target="../slideLayouts/slideLayout620.xml"/><Relationship Id="rId4" Type="http://schemas.openxmlformats.org/officeDocument/2006/relationships/slideLayout" Target="../slideLayouts/slideLayout614.xml"/><Relationship Id="rId9" Type="http://schemas.openxmlformats.org/officeDocument/2006/relationships/slideLayout" Target="../slideLayouts/slideLayout619.xml"/><Relationship Id="rId14" Type="http://schemas.openxmlformats.org/officeDocument/2006/relationships/image" Target="../media/image9.jpeg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25.xml"/><Relationship Id="rId7" Type="http://schemas.openxmlformats.org/officeDocument/2006/relationships/slideLayout" Target="../slideLayouts/slideLayout629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24.xml"/><Relationship Id="rId1" Type="http://schemas.openxmlformats.org/officeDocument/2006/relationships/slideLayout" Target="../slideLayouts/slideLayout623.xml"/><Relationship Id="rId6" Type="http://schemas.openxmlformats.org/officeDocument/2006/relationships/slideLayout" Target="../slideLayouts/slideLayout628.xml"/><Relationship Id="rId11" Type="http://schemas.openxmlformats.org/officeDocument/2006/relationships/slideLayout" Target="../slideLayouts/slideLayout633.xml"/><Relationship Id="rId5" Type="http://schemas.openxmlformats.org/officeDocument/2006/relationships/slideLayout" Target="../slideLayouts/slideLayout627.xml"/><Relationship Id="rId10" Type="http://schemas.openxmlformats.org/officeDocument/2006/relationships/slideLayout" Target="../slideLayouts/slideLayout632.xml"/><Relationship Id="rId4" Type="http://schemas.openxmlformats.org/officeDocument/2006/relationships/slideLayout" Target="../slideLayouts/slideLayout626.xml"/><Relationship Id="rId9" Type="http://schemas.openxmlformats.org/officeDocument/2006/relationships/slideLayout" Target="../slideLayouts/slideLayout631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1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636.xml"/><Relationship Id="rId7" Type="http://schemas.openxmlformats.org/officeDocument/2006/relationships/slideLayout" Target="../slideLayouts/slideLayout640.xml"/><Relationship Id="rId12" Type="http://schemas.openxmlformats.org/officeDocument/2006/relationships/slideLayout" Target="../slideLayouts/slideLayout645.xml"/><Relationship Id="rId2" Type="http://schemas.openxmlformats.org/officeDocument/2006/relationships/slideLayout" Target="../slideLayouts/slideLayout635.xml"/><Relationship Id="rId1" Type="http://schemas.openxmlformats.org/officeDocument/2006/relationships/slideLayout" Target="../slideLayouts/slideLayout634.xml"/><Relationship Id="rId6" Type="http://schemas.openxmlformats.org/officeDocument/2006/relationships/slideLayout" Target="../slideLayouts/slideLayout639.xml"/><Relationship Id="rId11" Type="http://schemas.openxmlformats.org/officeDocument/2006/relationships/slideLayout" Target="../slideLayouts/slideLayout644.xml"/><Relationship Id="rId5" Type="http://schemas.openxmlformats.org/officeDocument/2006/relationships/slideLayout" Target="../slideLayouts/slideLayout638.xml"/><Relationship Id="rId10" Type="http://schemas.openxmlformats.org/officeDocument/2006/relationships/slideLayout" Target="../slideLayouts/slideLayout643.xml"/><Relationship Id="rId4" Type="http://schemas.openxmlformats.org/officeDocument/2006/relationships/slideLayout" Target="../slideLayouts/slideLayout637.xml"/><Relationship Id="rId9" Type="http://schemas.openxmlformats.org/officeDocument/2006/relationships/slideLayout" Target="../slideLayouts/slideLayout642.xml"/><Relationship Id="rId14" Type="http://schemas.openxmlformats.org/officeDocument/2006/relationships/image" Target="../media/image9.jpeg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3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48.xml"/><Relationship Id="rId7" Type="http://schemas.openxmlformats.org/officeDocument/2006/relationships/slideLayout" Target="../slideLayouts/slideLayout652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47.xml"/><Relationship Id="rId1" Type="http://schemas.openxmlformats.org/officeDocument/2006/relationships/slideLayout" Target="../slideLayouts/slideLayout646.xml"/><Relationship Id="rId6" Type="http://schemas.openxmlformats.org/officeDocument/2006/relationships/slideLayout" Target="../slideLayouts/slideLayout651.xml"/><Relationship Id="rId11" Type="http://schemas.openxmlformats.org/officeDocument/2006/relationships/slideLayout" Target="../slideLayouts/slideLayout656.xml"/><Relationship Id="rId5" Type="http://schemas.openxmlformats.org/officeDocument/2006/relationships/slideLayout" Target="../slideLayouts/slideLayout650.xml"/><Relationship Id="rId10" Type="http://schemas.openxmlformats.org/officeDocument/2006/relationships/slideLayout" Target="../slideLayouts/slideLayout655.xml"/><Relationship Id="rId4" Type="http://schemas.openxmlformats.org/officeDocument/2006/relationships/slideLayout" Target="../slideLayouts/slideLayout649.xml"/><Relationship Id="rId9" Type="http://schemas.openxmlformats.org/officeDocument/2006/relationships/slideLayout" Target="../slideLayouts/slideLayout654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59.xml"/><Relationship Id="rId7" Type="http://schemas.openxmlformats.org/officeDocument/2006/relationships/slideLayout" Target="../slideLayouts/slideLayout663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658.xml"/><Relationship Id="rId1" Type="http://schemas.openxmlformats.org/officeDocument/2006/relationships/slideLayout" Target="../slideLayouts/slideLayout657.xml"/><Relationship Id="rId6" Type="http://schemas.openxmlformats.org/officeDocument/2006/relationships/slideLayout" Target="../slideLayouts/slideLayout662.xml"/><Relationship Id="rId11" Type="http://schemas.openxmlformats.org/officeDocument/2006/relationships/slideLayout" Target="../slideLayouts/slideLayout667.xml"/><Relationship Id="rId5" Type="http://schemas.openxmlformats.org/officeDocument/2006/relationships/slideLayout" Target="../slideLayouts/slideLayout661.xml"/><Relationship Id="rId10" Type="http://schemas.openxmlformats.org/officeDocument/2006/relationships/slideLayout" Target="../slideLayouts/slideLayout666.xml"/><Relationship Id="rId4" Type="http://schemas.openxmlformats.org/officeDocument/2006/relationships/slideLayout" Target="../slideLayouts/slideLayout660.xml"/><Relationship Id="rId9" Type="http://schemas.openxmlformats.org/officeDocument/2006/relationships/slideLayout" Target="../slideLayouts/slideLayout6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9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49238"/>
            <a:ext cx="82772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418"/>
            <a:ext cx="82296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535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375" tIns="45686" rIns="91375" bIns="456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7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5" tIns="45686" rIns="91375" bIns="456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2022058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6867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3736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0604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7472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651" indent="-342651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411" indent="-28554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169" indent="-228434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038" indent="-228434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5906" indent="-228434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2773" indent="-228434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69641" indent="-228434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6510" indent="-228434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3378" indent="-228434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7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36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04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72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40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08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76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42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526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375" tIns="45686" rIns="91375" bIns="456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7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5" tIns="45686" rIns="91375" bIns="456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0419901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6867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3736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0604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7472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651" indent="-342651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411" indent="-28554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169" indent="-228434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038" indent="-228434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5906" indent="-228434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2773" indent="-228434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69641" indent="-228434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6510" indent="-228434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3378" indent="-228434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7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36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04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72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40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08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76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42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67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2113" y="4786312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000099"/>
                </a:solidFill>
                <a:latin typeface="Tahoma" pitchFamily="34" charset="0"/>
                <a:ea typeface="新細明體" pitchFamily="18" charset="-120"/>
              </a:defRPr>
            </a:lvl1pPr>
          </a:lstStyle>
          <a:p>
            <a:pPr algn="l">
              <a:defRPr/>
            </a:pPr>
            <a:r>
              <a:rPr lang="en-US" altLang="zh-TW"/>
              <a:t>Page </a:t>
            </a:r>
            <a:fld id="{7731F3F6-6E22-4A70-9F36-B99B7604AA75}" type="slidenum">
              <a:rPr lang="en-US" altLang="zh-TW"/>
              <a:pPr algn="l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72392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49238"/>
            <a:ext cx="82772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418"/>
            <a:ext cx="82296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2537200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67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2832197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PMingLiU" pitchFamily="18" charset="-120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PMingLiU" pitchFamily="18" charset="-120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PMingLiU" pitchFamily="18" charset="-120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PMingLiU" pitchFamily="18" charset="-120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PMingLiU" pitchFamily="18" charset="-120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PMingLiU" pitchFamily="18" charset="-120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67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3764864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2" y="1200154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DB18C4-4F3A-4D37-82B0-98392407A2CB}" type="datetimeFigureOut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2" y="4767267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2" y="4767267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4146E4-D33E-4E82-AE52-4552BAB33C6B}" type="slidenum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48428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315" r:id="rId6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ctr" defTabSz="914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5" indent="-342825" algn="l" defTabSz="9142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8" indent="-285687" algn="l" defTabSz="9142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50" indent="-228550" algn="l" defTabSz="9142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8" indent="-228550" algn="l" defTabSz="9142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67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4219106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75529" y="241697"/>
            <a:ext cx="8162925" cy="5607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555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927" y="971551"/>
            <a:ext cx="8110537" cy="350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5344417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65" r:id="rId1"/>
    <p:sldLayoutId id="2147484579" r:id="rId2"/>
    <p:sldLayoutId id="2147484066" r:id="rId3"/>
    <p:sldLayoutId id="2147484067" r:id="rId4"/>
    <p:sldLayoutId id="21474840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SzPct val="80000"/>
        <a:buChar char="•"/>
        <a:defRPr kumimoji="1" sz="24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Times New Roman" pitchFamily="18" charset="0"/>
        <a:buChar char="–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kumimoji="1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Times New Roman" pitchFamily="18" charset="0"/>
        <a:buChar char="–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70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6285580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75588" y="241300"/>
            <a:ext cx="816292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555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986" y="971621"/>
            <a:ext cx="81105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0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SzPct val="80000"/>
        <a:buChar char="•"/>
        <a:defRPr kumimoji="1" sz="24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Times New Roman" pitchFamily="18" charset="0"/>
        <a:buChar char="–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kumimoji="1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Times New Roman" pitchFamily="18" charset="0"/>
        <a:buChar char="–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69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4067190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COM\ICOM-Pd_PPT_saleskit_training_manual\母片圖\White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72"/>
            <a:ext cx="9144000" cy="5153855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5184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pPr lvl="0"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dirty="0" smtClean="0"/>
              <a:t>Title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7544" y="870972"/>
            <a:ext cx="8229600" cy="3699000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395536" y="4782183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2FEC72F-3D95-472E-85A1-7D6BC07D5504}" type="slidenum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94171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200" rtl="0" eaLnBrk="0" fontAlgn="ctr" latinLnBrk="0" hangingPunct="0">
        <a:lnSpc>
          <a:spcPct val="85000"/>
        </a:lnSpc>
        <a:spcBef>
          <a:spcPct val="0"/>
        </a:spcBef>
        <a:spcAft>
          <a:spcPct val="0"/>
        </a:spcAft>
        <a:buNone/>
        <a:defRPr kumimoji="1" lang="zh-TW" altLang="en-US" sz="3200" b="1" kern="1200" dirty="0">
          <a:solidFill>
            <a:schemeClr val="tx2"/>
          </a:solidFill>
          <a:latin typeface="微軟正黑體" pitchFamily="34" charset="-120"/>
          <a:ea typeface="微軟正黑體" pitchFamily="34" charset="-120"/>
          <a:cs typeface="Arial" pitchFamily="34" charset="0"/>
        </a:defRPr>
      </a:lvl1pPr>
    </p:titleStyle>
    <p:bodyStyle>
      <a:lvl1pPr marL="342825" indent="-342825" algn="l" defTabSz="914200" rtl="0" eaLnBrk="1" latinLnBrk="0" hangingPunct="1">
        <a:spcBef>
          <a:spcPct val="20000"/>
        </a:spcBef>
        <a:buClr>
          <a:srgbClr val="000099"/>
        </a:buClr>
        <a:buSzPct val="80000"/>
        <a:buFont typeface="Wingdings" pitchFamily="2" charset="2"/>
        <a:buChar char=""/>
        <a:defRPr kumimoji="1" lang="zh-TW" altLang="en-US" sz="2400" b="1" kern="1200" dirty="0" smtClean="0">
          <a:solidFill>
            <a:schemeClr val="tx1"/>
          </a:solidFill>
          <a:latin typeface="微軟正黑體" pitchFamily="34" charset="-120"/>
          <a:ea typeface="微軟正黑體" pitchFamily="34" charset="-120"/>
          <a:cs typeface="Arial" pitchFamily="34" charset="0"/>
        </a:defRPr>
      </a:lvl1pPr>
      <a:lvl2pPr marL="742788" indent="-285687" algn="l" defTabSz="9142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2pPr>
      <a:lvl3pPr marL="11427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3pPr>
      <a:lvl4pPr marL="1599850" indent="-228550" algn="l" defTabSz="9142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4pPr>
      <a:lvl5pPr marL="2056948" indent="-228550" algn="l" defTabSz="9142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49238"/>
            <a:ext cx="82772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418"/>
            <a:ext cx="82296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67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4283472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67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66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2832197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PMingLiU" pitchFamily="18" charset="-120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PMingLiU" pitchFamily="18" charset="-120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PMingLiU" pitchFamily="18" charset="-120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PMingLiU" pitchFamily="18" charset="-120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PMingLiU" pitchFamily="18" charset="-120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PMingLiU" pitchFamily="18" charset="-120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66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2503C326-E54C-4BD4-8AEA-7DF8E416C464}" type="datetimeFigureOut">
              <a:rPr lang="zh-TW" altLang="en-US" smtClean="0"/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A57B856-04A9-4B0B-A514-7DBBFEB9D871}" type="slidenum">
              <a:rPr lang="zh-TW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22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1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3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825" indent="-34282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788" indent="-28568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2750" indent="-2285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599850" indent="-2285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6948" indent="-2285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0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68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791996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  <p:sldLayoutId id="214748424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PMingLiU" pitchFamily="18" charset="-120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PMingLiU" pitchFamily="18" charset="-120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PMingLiU" pitchFamily="18" charset="-120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PMingLiU" pitchFamily="18" charset="-120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PMingLiU" pitchFamily="18" charset="-120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PMingLiU" pitchFamily="18" charset="-120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  <a:ea typeface="新細明體" charset="-120"/>
              </a:defRPr>
            </a:lvl1pPr>
          </a:lstStyle>
          <a:p>
            <a:pPr algn="l">
              <a:defRPr/>
            </a:pPr>
            <a:fld id="{4793C3F0-705C-4688-831C-25DED5128A5D}" type="datetimeFigureOut">
              <a:rPr lang="zh-TW" altLang="en-US"/>
              <a:pPr algn="l">
                <a:defRPr/>
              </a:pPr>
              <a:t>2017/7/13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  <a:ea typeface="新細明體" charset="-120"/>
              </a:defRPr>
            </a:lvl1pPr>
          </a:lstStyle>
          <a:p>
            <a:pPr>
              <a:defRPr/>
            </a:pPr>
            <a:fld id="{04F99957-192E-40B6-9A7D-7F5F1D64D3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1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3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0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9" name="Rectangle 7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49238"/>
            <a:ext cx="8277225" cy="520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60724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418"/>
            <a:ext cx="8229600" cy="3698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70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0321933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  <p:sldLayoutId id="214748426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70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7074269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  <a:ea typeface="新細明體" charset="-120"/>
              </a:defRPr>
            </a:lvl1pPr>
          </a:lstStyle>
          <a:p>
            <a:pPr algn="l">
              <a:defRPr/>
            </a:pPr>
            <a:fld id="{4793C3F0-705C-4688-831C-25DED5128A5D}" type="datetimeFigureOut">
              <a:rPr lang="zh-TW" altLang="en-US"/>
              <a:pPr algn="l">
                <a:defRPr/>
              </a:pPr>
              <a:t>2017/7/13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  <a:ea typeface="新細明體" charset="-120"/>
              </a:defRPr>
            </a:lvl1pPr>
          </a:lstStyle>
          <a:p>
            <a:pPr>
              <a:defRPr/>
            </a:pPr>
            <a:fld id="{04F99957-192E-40B6-9A7D-7F5F1D64D3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728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1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3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0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70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0385183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70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2" y="250470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zh-TW" dirty="0" smtClean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57202" y="895352"/>
            <a:ext cx="8229600" cy="3699272"/>
          </a:xfrm>
          <a:prstGeom prst="rect">
            <a:avLst/>
          </a:prstGeom>
          <a:effectLst/>
        </p:spPr>
        <p:txBody>
          <a:bodyPr lIns="91420" tIns="45710" rIns="91420" bIns="4571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panose="05000000000000000000" pitchFamily="2" charset="2"/>
              <a:buChar char="§"/>
              <a:defRPr kumimoji="1" sz="2400" b="1" baseline="0">
                <a:solidFill>
                  <a:schemeClr val="bg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anose="02020603050405020304" pitchFamily="18" charset="0"/>
              <a:buChar char="–"/>
              <a:defRPr kumimoji="1" sz="2000" b="0" baseline="0">
                <a:solidFill>
                  <a:schemeClr val="bg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Char char="§"/>
              <a:defRPr kumimoji="1" b="0" baseline="0">
                <a:solidFill>
                  <a:schemeClr val="bg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anose="02020603050405020304" pitchFamily="18" charset="0"/>
              <a:buChar char="–"/>
              <a:defRPr kumimoji="1" sz="1200" b="0" baseline="0">
                <a:solidFill>
                  <a:schemeClr val="bg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anose="05000000000000000000" pitchFamily="2" charset="2"/>
              <a:defRPr kumimoji="1" sz="1200" b="0" baseline="0">
                <a:solidFill>
                  <a:schemeClr val="bg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endParaRPr lang="zh-TW" altLang="en-US" kern="0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43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 baseline="0">
          <a:solidFill>
            <a:schemeClr val="tx2"/>
          </a:solidFill>
          <a:effectLst/>
          <a:latin typeface="Arial" panose="020B0604020202020204" pitchFamily="34" charset="0"/>
          <a:ea typeface="微軟正黑體" panose="020B0604030504040204" pitchFamily="34" charset="-120"/>
          <a:cs typeface="+mj-cs"/>
        </a:defRPr>
      </a:lvl1pPr>
      <a:lvl2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anose="05000000000000000000" pitchFamily="2" charset="2"/>
        <a:buChar char="§"/>
        <a:defRPr kumimoji="1" sz="2400" b="1" baseline="0">
          <a:solidFill>
            <a:schemeClr val="bg2"/>
          </a:solidFill>
          <a:effectLst/>
          <a:latin typeface="Arial" panose="020B0604020202020204" pitchFamily="34" charset="0"/>
          <a:ea typeface="微軟正黑體" panose="020B0604030504040204" pitchFamily="34" charset="-120"/>
          <a:cs typeface="+mn-cs"/>
        </a:defRPr>
      </a:lvl1pPr>
      <a:lvl2pPr marL="742788" indent="-285687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anose="02020603050405020304" pitchFamily="18" charset="0"/>
        <a:buChar char="–"/>
        <a:defRPr kumimoji="1" sz="2000" b="0" baseline="0">
          <a:solidFill>
            <a:schemeClr val="bg2"/>
          </a:solidFill>
          <a:effectLst/>
          <a:latin typeface="Arial" panose="020B0604020202020204" pitchFamily="34" charset="0"/>
          <a:ea typeface="微軟正黑體" panose="020B0604030504040204" pitchFamily="34" charset="-120"/>
        </a:defRPr>
      </a:lvl2pPr>
      <a:lvl3pPr marL="11427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anose="05000000000000000000" pitchFamily="2" charset="2"/>
        <a:buChar char="§"/>
        <a:defRPr kumimoji="1" b="0" baseline="0">
          <a:solidFill>
            <a:schemeClr val="bg2"/>
          </a:solidFill>
          <a:effectLst/>
          <a:latin typeface="Arial" panose="020B0604020202020204" pitchFamily="34" charset="0"/>
          <a:ea typeface="微軟正黑體" panose="020B0604030504040204" pitchFamily="34" charset="-120"/>
        </a:defRPr>
      </a:lvl3pPr>
      <a:lvl4pPr marL="15998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anose="02020603050405020304" pitchFamily="18" charset="0"/>
        <a:buChar char="–"/>
        <a:defRPr kumimoji="1" sz="1200" b="0" baseline="0">
          <a:solidFill>
            <a:schemeClr val="bg2"/>
          </a:solidFill>
          <a:effectLst/>
          <a:latin typeface="Arial" panose="020B0604020202020204" pitchFamily="34" charset="0"/>
          <a:ea typeface="微軟正黑體" panose="020B0604030504040204" pitchFamily="34" charset="-120"/>
        </a:defRPr>
      </a:lvl4pPr>
      <a:lvl5pPr marL="2056948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anose="05000000000000000000" pitchFamily="2" charset="2"/>
        <a:defRPr kumimoji="1" sz="1200" b="0" baseline="0">
          <a:solidFill>
            <a:schemeClr val="bg2"/>
          </a:solidFill>
          <a:effectLst/>
          <a:latin typeface="Arial" panose="020B0604020202020204" pitchFamily="34" charset="0"/>
          <a:ea typeface="微軟正黑體" panose="020B0604030504040204" pitchFamily="34" charset="-120"/>
        </a:defRPr>
      </a:lvl5pPr>
      <a:lvl6pPr marL="25140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46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  <p:sldLayoutId id="2147484328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PMingLiU" pitchFamily="18" charset="-120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PMingLiU" pitchFamily="18" charset="-120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PMingLiU" pitchFamily="18" charset="-120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PMingLiU" pitchFamily="18" charset="-120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PMingLiU" pitchFamily="18" charset="-120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PMingLiU" pitchFamily="18" charset="-120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2503C326-E54C-4BD4-8AEA-7DF8E416C464}" type="datetimeFigureOut">
              <a:rPr lang="zh-TW" altLang="en-US" smtClean="0"/>
              <a:pPr algn="l"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A57B856-04A9-4B0B-A514-7DBBFEB9D871}" type="slidenum">
              <a:rPr lang="zh-TW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148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1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3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825" indent="-34282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788" indent="-28568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2750" indent="-2285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599850" indent="-2285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6948" indent="-2285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0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46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6459142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  <p:sldLayoutId id="2147484356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46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2113" y="4786312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prstClr val="white"/>
                </a:solidFill>
                <a:latin typeface="Garamond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000099"/>
                </a:solidFill>
                <a:latin typeface="Tahoma" pitchFamily="34" charset="0"/>
                <a:ea typeface="新細明體" pitchFamily="18" charset="-120"/>
              </a:defRPr>
            </a:lvl1pPr>
          </a:lstStyle>
          <a:p>
            <a:pPr algn="l">
              <a:defRPr/>
            </a:pPr>
            <a:r>
              <a:rPr lang="en-US" altLang="zh-TW"/>
              <a:t>Page </a:t>
            </a:r>
            <a:fld id="{A954A0CD-EB9C-4F10-91AD-FCBA30B052F1}" type="slidenum">
              <a:rPr lang="en-US" altLang="zh-TW"/>
              <a:pPr algn="l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4185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2" y="250494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zh-TW" dirty="0" smtClean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57202" y="895352"/>
            <a:ext cx="8229600" cy="3699272"/>
          </a:xfrm>
          <a:prstGeom prst="rect">
            <a:avLst/>
          </a:prstGeom>
          <a:effectLst/>
        </p:spPr>
        <p:txBody>
          <a:bodyPr lIns="91420" tIns="45710" rIns="91420" bIns="4571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panose="05000000000000000000" pitchFamily="2" charset="2"/>
              <a:buChar char="§"/>
              <a:defRPr kumimoji="1" sz="2400" b="1" baseline="0">
                <a:solidFill>
                  <a:schemeClr val="bg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anose="02020603050405020304" pitchFamily="18" charset="0"/>
              <a:buChar char="–"/>
              <a:defRPr kumimoji="1" sz="2000" b="0" baseline="0">
                <a:solidFill>
                  <a:schemeClr val="bg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Char char="§"/>
              <a:defRPr kumimoji="1" b="0" baseline="0">
                <a:solidFill>
                  <a:schemeClr val="bg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anose="02020603050405020304" pitchFamily="18" charset="0"/>
              <a:buChar char="–"/>
              <a:defRPr kumimoji="1" sz="1200" b="0" baseline="0">
                <a:solidFill>
                  <a:schemeClr val="bg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anose="05000000000000000000" pitchFamily="2" charset="2"/>
              <a:defRPr kumimoji="1" sz="1200" b="0" baseline="0">
                <a:solidFill>
                  <a:schemeClr val="bg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endParaRPr lang="zh-TW" altLang="en-US" kern="0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4578" r:id="rId8"/>
    <p:sldLayoutId id="2147484580" r:id="rId9"/>
    <p:sldLayoutId id="2147483899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 baseline="0">
          <a:solidFill>
            <a:schemeClr val="tx2"/>
          </a:solidFill>
          <a:effectLst/>
          <a:latin typeface="Arial" panose="020B0604020202020204" pitchFamily="34" charset="0"/>
          <a:ea typeface="微軟正黑體" panose="020B0604030504040204" pitchFamily="34" charset="-120"/>
          <a:cs typeface="+mj-cs"/>
        </a:defRPr>
      </a:lvl1pPr>
      <a:lvl2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anose="05000000000000000000" pitchFamily="2" charset="2"/>
        <a:buChar char="§"/>
        <a:defRPr kumimoji="1" sz="2400" b="1" baseline="0">
          <a:solidFill>
            <a:schemeClr val="bg2"/>
          </a:solidFill>
          <a:effectLst/>
          <a:latin typeface="Arial" panose="020B0604020202020204" pitchFamily="34" charset="0"/>
          <a:ea typeface="微軟正黑體" panose="020B0604030504040204" pitchFamily="34" charset="-120"/>
          <a:cs typeface="+mn-cs"/>
        </a:defRPr>
      </a:lvl1pPr>
      <a:lvl2pPr marL="742788" indent="-285687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anose="02020603050405020304" pitchFamily="18" charset="0"/>
        <a:buChar char="–"/>
        <a:defRPr kumimoji="1" sz="2000" b="0" baseline="0">
          <a:solidFill>
            <a:schemeClr val="bg2"/>
          </a:solidFill>
          <a:effectLst/>
          <a:latin typeface="Arial" panose="020B0604020202020204" pitchFamily="34" charset="0"/>
          <a:ea typeface="微軟正黑體" panose="020B0604030504040204" pitchFamily="34" charset="-120"/>
        </a:defRPr>
      </a:lvl2pPr>
      <a:lvl3pPr marL="11427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anose="05000000000000000000" pitchFamily="2" charset="2"/>
        <a:buChar char="§"/>
        <a:defRPr kumimoji="1" b="0" baseline="0">
          <a:solidFill>
            <a:schemeClr val="bg2"/>
          </a:solidFill>
          <a:effectLst/>
          <a:latin typeface="Arial" panose="020B0604020202020204" pitchFamily="34" charset="0"/>
          <a:ea typeface="微軟正黑體" panose="020B0604030504040204" pitchFamily="34" charset="-120"/>
        </a:defRPr>
      </a:lvl3pPr>
      <a:lvl4pPr marL="15998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anose="02020603050405020304" pitchFamily="18" charset="0"/>
        <a:buChar char="–"/>
        <a:defRPr kumimoji="1" sz="1200" b="0" baseline="0">
          <a:solidFill>
            <a:schemeClr val="bg2"/>
          </a:solidFill>
          <a:effectLst/>
          <a:latin typeface="Arial" panose="020B0604020202020204" pitchFamily="34" charset="0"/>
          <a:ea typeface="微軟正黑體" panose="020B0604030504040204" pitchFamily="34" charset="-120"/>
        </a:defRPr>
      </a:lvl4pPr>
      <a:lvl5pPr marL="2056948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anose="05000000000000000000" pitchFamily="2" charset="2"/>
        <a:defRPr kumimoji="1" sz="1200" b="0" baseline="0">
          <a:solidFill>
            <a:schemeClr val="bg2"/>
          </a:solidFill>
          <a:effectLst/>
          <a:latin typeface="Arial" panose="020B0604020202020204" pitchFamily="34" charset="0"/>
          <a:ea typeface="微軟正黑體" panose="020B0604030504040204" pitchFamily="34" charset="-120"/>
        </a:defRPr>
      </a:lvl5pPr>
      <a:lvl6pPr marL="25140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49238"/>
            <a:ext cx="82772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418"/>
            <a:ext cx="82296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8190454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81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504487925"/>
      </p:ext>
    </p:extLst>
  </p:cSld>
  <p:clrMap bg1="dk2" tx1="lt1" bg2="dk1" tx2="lt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+mj-lt"/>
          <a:ea typeface="微軟正黑體" pitchFamily="34" charset="-120"/>
          <a:cs typeface="微軟正黑體" charset="0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  <a:cs typeface="微軟正黑體" charset="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  <a:cs typeface="微軟正黑體" charset="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  <a:cs typeface="微軟正黑體" charset="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  <a:cs typeface="微軟正黑體" charset="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  <a:cs typeface="微軟正黑體" charset="0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Calibri" pitchFamily="34" charset="0"/>
          <a:ea typeface="微軟正黑體" pitchFamily="34" charset="-120"/>
          <a:cs typeface="微軟正黑體" charset="0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  <a:cs typeface="微軟正黑體" charset="0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  <a:cs typeface="微軟正黑體" charset="0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  <a:cs typeface="微軟正黑體" charset="0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51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868382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45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2113" y="4786312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000099"/>
                </a:solidFill>
                <a:latin typeface="Tahoma" pitchFamily="34" charset="0"/>
                <a:ea typeface="新細明體" pitchFamily="18" charset="-120"/>
              </a:defRPr>
            </a:lvl1pPr>
          </a:lstStyle>
          <a:p>
            <a:pPr algn="l">
              <a:defRPr/>
            </a:pPr>
            <a:r>
              <a:rPr lang="en-US" altLang="zh-TW"/>
              <a:t>Page </a:t>
            </a:r>
            <a:fld id="{7731F3F6-6E22-4A70-9F36-B99B7604AA75}" type="slidenum">
              <a:rPr lang="en-US" altLang="zh-TW"/>
              <a:pPr algn="l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72392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  <p:sldLayoutId id="2147484437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17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864104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380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4657770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396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60724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69344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</p:sldLayoutIdLst>
  <p:transition spd="slow">
    <p:push dir="u"/>
  </p:transition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391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2888405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02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90" rIns="91375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90" rIns="91375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2773136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12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+mj-lt"/>
          <a:ea typeface="微軟正黑體" pitchFamily="34" charset="-120"/>
          <a:cs typeface="微軟正黑體" charset="0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  <a:cs typeface="微軟正黑體" charset="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  <a:cs typeface="微軟正黑體" charset="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  <a:cs typeface="微軟正黑體" charset="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  <a:cs typeface="微軟正黑體" charset="0"/>
        </a:defRPr>
      </a:lvl5pPr>
      <a:lvl6pPr marL="456875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374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0615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7485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1238" indent="-341238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  <a:cs typeface="微軟正黑體" charset="0"/>
        </a:defRPr>
      </a:lvl1pPr>
      <a:lvl2pPr marL="741201" indent="-284101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Calibri" pitchFamily="34" charset="0"/>
          <a:ea typeface="微軟正黑體" pitchFamily="34" charset="-120"/>
          <a:cs typeface="微軟正黑體" charset="0"/>
        </a:defRPr>
      </a:lvl2pPr>
      <a:lvl3pPr marL="1141163" indent="-22696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  <a:cs typeface="微軟正黑體" charset="0"/>
        </a:defRPr>
      </a:lvl3pPr>
      <a:lvl4pPr marL="1598263" indent="-22696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  <a:cs typeface="微軟正黑體" charset="0"/>
        </a:defRPr>
      </a:lvl4pPr>
      <a:lvl5pPr marL="2055363" indent="-22696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  <a:cs typeface="微軟正黑體" charset="0"/>
        </a:defRPr>
      </a:lvl5pPr>
      <a:lvl6pPr marL="2512789" indent="-228435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69665" indent="-228435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6535" indent="-228435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3409" indent="-228435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5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0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15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85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60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25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00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73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379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3741243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3" r:id="rId9"/>
    <p:sldLayoutId id="2147484524" r:id="rId10"/>
    <p:sldLayoutId id="2147484525" r:id="rId11"/>
    <p:sldLayoutId id="2147484526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COM\ICOM-Pd_PPT_saleskit_training_manual\母片圖\White.jpg"/>
          <p:cNvPicPr>
            <a:picLocks noChangeAspect="1" noChangeArrowheads="1"/>
          </p:cNvPicPr>
          <p:nvPr userDrawn="1"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0" y="72"/>
            <a:ext cx="9144000" cy="5153855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5184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pPr lvl="0"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dirty="0" smtClean="0"/>
              <a:t>Title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7544" y="870972"/>
            <a:ext cx="8229600" cy="3699000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395536" y="4782183"/>
            <a:ext cx="2133600" cy="273844"/>
          </a:xfrm>
          <a:prstGeom prst="rect">
            <a:avLst/>
          </a:prstGeom>
        </p:spPr>
        <p:txBody>
          <a:bodyPr lIns="91420" tIns="45710" rIns="91420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2FEC72F-3D95-472E-85A1-7D6BC07D5504}" type="slidenum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76330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200" rtl="0" eaLnBrk="0" fontAlgn="ctr" latinLnBrk="0" hangingPunct="0">
        <a:lnSpc>
          <a:spcPct val="85000"/>
        </a:lnSpc>
        <a:spcBef>
          <a:spcPct val="0"/>
        </a:spcBef>
        <a:spcAft>
          <a:spcPct val="0"/>
        </a:spcAft>
        <a:buNone/>
        <a:defRPr kumimoji="1" lang="zh-TW" altLang="en-US" sz="3200" b="1" kern="1200" dirty="0">
          <a:solidFill>
            <a:schemeClr val="tx2"/>
          </a:solidFill>
          <a:latin typeface="微軟正黑體" pitchFamily="34" charset="-120"/>
          <a:ea typeface="微軟正黑體" pitchFamily="34" charset="-120"/>
          <a:cs typeface="Arial" pitchFamily="34" charset="0"/>
        </a:defRPr>
      </a:lvl1pPr>
    </p:titleStyle>
    <p:bodyStyle>
      <a:lvl1pPr marL="342825" indent="-342825" algn="l" defTabSz="914200" rtl="0" eaLnBrk="1" latinLnBrk="0" hangingPunct="1">
        <a:spcBef>
          <a:spcPct val="20000"/>
        </a:spcBef>
        <a:buClr>
          <a:srgbClr val="000099"/>
        </a:buClr>
        <a:buSzPct val="80000"/>
        <a:buFont typeface="Wingdings" pitchFamily="2" charset="2"/>
        <a:buChar char=""/>
        <a:defRPr kumimoji="1" lang="zh-TW" altLang="en-US" sz="2400" b="1" kern="1200" dirty="0" smtClean="0">
          <a:solidFill>
            <a:schemeClr val="tx1"/>
          </a:solidFill>
          <a:latin typeface="微軟正黑體" pitchFamily="34" charset="-120"/>
          <a:ea typeface="微軟正黑體" pitchFamily="34" charset="-120"/>
          <a:cs typeface="Arial" pitchFamily="34" charset="0"/>
        </a:defRPr>
      </a:lvl1pPr>
      <a:lvl2pPr marL="742788" indent="-285687" algn="l" defTabSz="9142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2pPr>
      <a:lvl3pPr marL="11427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3pPr>
      <a:lvl4pPr marL="1599850" indent="-228550" algn="l" defTabSz="9142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4pPr>
      <a:lvl5pPr marL="2056948" indent="-228550" algn="l" defTabSz="9142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49238"/>
            <a:ext cx="82772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418"/>
            <a:ext cx="82296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4837418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379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0241973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40" r:id="rId1"/>
    <p:sldLayoutId id="2147484541" r:id="rId2"/>
    <p:sldLayoutId id="2147484542" r:id="rId3"/>
    <p:sldLayoutId id="2147484543" r:id="rId4"/>
    <p:sldLayoutId id="2147484544" r:id="rId5"/>
    <p:sldLayoutId id="2147484545" r:id="rId6"/>
    <p:sldLayoutId id="2147484546" r:id="rId7"/>
    <p:sldLayoutId id="2147484547" r:id="rId8"/>
    <p:sldLayoutId id="2147484548" r:id="rId9"/>
    <p:sldLayoutId id="2147484549" r:id="rId10"/>
    <p:sldLayoutId id="2147484550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346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9203947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18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  <p:sldLayoutId id="2147484576" r:id="rId12"/>
    <p:sldLayoutId id="2147484577" r:id="rId13"/>
  </p:sldLayoutIdLst>
  <p:txStyles>
    <p:titleStyle>
      <a:lvl1pPr algn="ctr" defTabSz="4570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2" indent="-342782" algn="l" defTabSz="45704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94" indent="-285652" algn="l" defTabSz="45704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8" indent="-228522" algn="l" defTabSz="45704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1" indent="-228522" algn="l" defTabSz="45704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3" indent="-228522" algn="l" defTabSz="45704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36" indent="-228522" algn="l" defTabSz="4570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79" indent="-228522" algn="l" defTabSz="4570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21" indent="-228522" algn="l" defTabSz="4570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64" indent="-228522" algn="l" defTabSz="4570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0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4570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6" algn="l" defTabSz="4570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8" algn="l" defTabSz="4570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1" algn="l" defTabSz="4570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4570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56" algn="l" defTabSz="4570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0" algn="l" defTabSz="4570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43" algn="l" defTabSz="4570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312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9850830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82" r:id="rId1"/>
    <p:sldLayoutId id="2147484583" r:id="rId2"/>
    <p:sldLayoutId id="2147484584" r:id="rId3"/>
    <p:sldLayoutId id="2147484585" r:id="rId4"/>
    <p:sldLayoutId id="2147484586" r:id="rId5"/>
    <p:sldLayoutId id="2147484587" r:id="rId6"/>
    <p:sldLayoutId id="2147484588" r:id="rId7"/>
    <p:sldLayoutId id="2147484589" r:id="rId8"/>
    <p:sldLayoutId id="2147484590" r:id="rId9"/>
    <p:sldLayoutId id="2147484591" r:id="rId10"/>
    <p:sldLayoutId id="2147484592" r:id="rId11"/>
    <p:sldLayoutId id="2147484593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02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5401015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69" y="250288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9" tIns="45674" rIns="91339" bIns="456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11" y="895363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9" tIns="45674" rIns="91339" bIns="45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6667528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07" r:id="rId1"/>
    <p:sldLayoutId id="2147484608" r:id="rId2"/>
    <p:sldLayoutId id="2147484609" r:id="rId3"/>
    <p:sldLayoutId id="2147484610" r:id="rId4"/>
    <p:sldLayoutId id="2147484611" r:id="rId5"/>
    <p:sldLayoutId id="2147484612" r:id="rId6"/>
    <p:sldLayoutId id="2147484613" r:id="rId7"/>
    <p:sldLayoutId id="2147484614" r:id="rId8"/>
    <p:sldLayoutId id="2147484615" r:id="rId9"/>
    <p:sldLayoutId id="2147484616" r:id="rId10"/>
    <p:sldLayoutId id="2147484617" r:id="rId11"/>
    <p:sldLayoutId id="2147484618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6695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3372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0067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6753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510" indent="-34251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115" indent="-285436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1718" indent="-22834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8410" indent="-22834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5104" indent="-22834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1782" indent="-22834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68477" indent="-22834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5166" indent="-22834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1853" indent="-22834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5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72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67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53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44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30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20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12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239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2843533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  <p:sldLayoutId id="2147484626" r:id="rId7"/>
    <p:sldLayoutId id="2147484627" r:id="rId8"/>
    <p:sldLayoutId id="2147484628" r:id="rId9"/>
    <p:sldLayoutId id="2147484629" r:id="rId10"/>
    <p:sldLayoutId id="214748463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2" y="1200154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DB18C4-4F3A-4D37-82B0-98392407A2CB}" type="datetimeFigureOut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2017/7/13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4146E4-D33E-4E82-AE52-4552BAB33C6B}" type="slidenum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17242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</p:sldLayoutIdLst>
  <p:transition spd="slow">
    <p:push dir="u"/>
  </p:transition>
  <p:txStyles>
    <p:titleStyle>
      <a:lvl1pPr algn="ctr" defTabSz="914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5" indent="-342825" algn="l" defTabSz="9142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8" indent="-285687" algn="l" defTabSz="9142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50" indent="-228550" algn="l" defTabSz="9142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8" indent="-228550" algn="l" defTabSz="9142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49238"/>
            <a:ext cx="82772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418"/>
            <a:ext cx="82296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0593605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  <a:ea typeface="新細明體" charset="-120"/>
              </a:defRPr>
            </a:lvl1pPr>
          </a:lstStyle>
          <a:p>
            <a:pPr algn="l">
              <a:defRPr/>
            </a:pPr>
            <a:fld id="{4793C3F0-705C-4688-831C-25DED5128A5D}" type="datetimeFigureOut">
              <a:rPr lang="zh-TW" altLang="en-US"/>
              <a:pPr algn="l">
                <a:defRPr/>
              </a:pPr>
              <a:t>2017/7/13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  <a:ea typeface="新細明體" charset="-120"/>
              </a:defRPr>
            </a:lvl1pPr>
          </a:lstStyle>
          <a:p>
            <a:pPr>
              <a:defRPr/>
            </a:pPr>
            <a:fld id="{04F99957-192E-40B6-9A7D-7F5F1D64D3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165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1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3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0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0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49" indent="-228550" algn="l" defTabSz="914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69" y="250212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9" tIns="45674" rIns="91339" bIns="456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11" y="895363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9" tIns="45674" rIns="91339" bIns="45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9286677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  <p:sldLayoutId id="2147484661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6695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3372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0067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6753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510" indent="-34251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115" indent="-285436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1718" indent="-22834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8410" indent="-22834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5104" indent="-22834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1782" indent="-22834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68477" indent="-22834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5166" indent="-22834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1853" indent="-22834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5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72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67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53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44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30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20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12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171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9" tIns="45674" rIns="91339" bIns="456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11" y="895360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9" tIns="45674" rIns="91339" bIns="45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6178024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6695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3372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0067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6753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510" indent="-34251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115" indent="-285436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1718" indent="-22834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8410" indent="-22834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5104" indent="-22834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1782" indent="-22834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68477" indent="-22834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5166" indent="-22834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1853" indent="-22834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5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72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67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53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44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30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20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12" algn="l" defTabSz="913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10" y="250159"/>
            <a:ext cx="827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5506330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76" r:id="rId1"/>
    <p:sldLayoutId id="2147484677" r:id="rId2"/>
    <p:sldLayoutId id="2147484678" r:id="rId3"/>
    <p:sldLayoutId id="2147484679" r:id="rId4"/>
    <p:sldLayoutId id="2147484680" r:id="rId5"/>
    <p:sldLayoutId id="2147484681" r:id="rId6"/>
    <p:sldLayoutId id="2147484682" r:id="rId7"/>
    <p:sldLayoutId id="2147484683" r:id="rId8"/>
    <p:sldLayoutId id="2147484684" r:id="rId9"/>
    <p:sldLayoutId id="2147484685" r:id="rId10"/>
    <p:sldLayoutId id="2147484686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127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4" rIns="91359" bIns="456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9" y="895360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4" rIns="91359" bIns="456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9915658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12" r:id="rId1"/>
    <p:sldLayoutId id="2147484713" r:id="rId2"/>
    <p:sldLayoutId id="2147484714" r:id="rId3"/>
    <p:sldLayoutId id="2147484715" r:id="rId4"/>
    <p:sldLayoutId id="2147484716" r:id="rId5"/>
    <p:sldLayoutId id="2147484717" r:id="rId6"/>
    <p:sldLayoutId id="2147484718" r:id="rId7"/>
    <p:sldLayoutId id="2147484719" r:id="rId8"/>
    <p:sldLayoutId id="2147484720" r:id="rId9"/>
    <p:sldLayoutId id="2147484721" r:id="rId10"/>
    <p:sldLayoutId id="2147484722" r:id="rId11"/>
    <p:sldLayoutId id="2147484723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6795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3572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0367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7153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585" indent="-34258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277" indent="-285498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1968" indent="-22839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8760" indent="-22839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5554" indent="-22839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2332" indent="-22839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69127" indent="-22839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5916" indent="-22839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2703" indent="-228393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5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7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3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4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0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1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10" y="250073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95351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779775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25" r:id="rId1"/>
    <p:sldLayoutId id="2147484726" r:id="rId2"/>
    <p:sldLayoutId id="2147484727" r:id="rId3"/>
    <p:sldLayoutId id="2147484728" r:id="rId4"/>
    <p:sldLayoutId id="2147484729" r:id="rId5"/>
    <p:sldLayoutId id="2147484730" r:id="rId6"/>
    <p:sldLayoutId id="2147484731" r:id="rId7"/>
    <p:sldLayoutId id="2147484732" r:id="rId8"/>
    <p:sldLayoutId id="2147484733" r:id="rId9"/>
    <p:sldLayoutId id="2147484734" r:id="rId10"/>
    <p:sldLayoutId id="214748473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14" y="249238"/>
            <a:ext cx="82772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19" tIns="45710" rIns="91419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895402"/>
            <a:ext cx="82296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7172176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37" r:id="rId1"/>
    <p:sldLayoutId id="2147484738" r:id="rId2"/>
    <p:sldLayoutId id="2147484739" r:id="rId3"/>
    <p:sldLayoutId id="2147484740" r:id="rId4"/>
    <p:sldLayoutId id="2147484741" r:id="rId5"/>
    <p:sldLayoutId id="2147484742" r:id="rId6"/>
    <p:sldLayoutId id="2147484743" r:id="rId7"/>
    <p:sldLayoutId id="2147484744" r:id="rId8"/>
    <p:sldLayoutId id="2147484745" r:id="rId9"/>
    <p:sldLayoutId id="2147484746" r:id="rId10"/>
    <p:sldLayoutId id="2147484747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094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188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282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376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1" indent="-342821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78" indent="-285684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36" indent="-22854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29" indent="-22854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22" indent="-22854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17" indent="-228547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11" indent="-228547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06" indent="-228547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299" indent="-228547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8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2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6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0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8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53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91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7729056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50490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352"/>
            <a:ext cx="82296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5752922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43" y="249238"/>
            <a:ext cx="82772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895418"/>
            <a:ext cx="82296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793664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1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3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788" indent="-285687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27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599850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0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1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8250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5349" indent="-22855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61.xml"/><Relationship Id="rId6" Type="http://schemas.openxmlformats.org/officeDocument/2006/relationships/image" Target="../media/image74.png"/><Relationship Id="rId5" Type="http://schemas.microsoft.com/office/2007/relationships/hdphoto" Target="../media/hdphoto4.wdp"/><Relationship Id="rId4" Type="http://schemas.openxmlformats.org/officeDocument/2006/relationships/image" Target="../media/image73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png"/><Relationship Id="rId12" Type="http://schemas.openxmlformats.org/officeDocument/2006/relationships/image" Target="../media/image9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0" Type="http://schemas.microsoft.com/office/2007/relationships/hdphoto" Target="../media/hdphoto7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34.xml"/><Relationship Id="rId6" Type="http://schemas.openxmlformats.org/officeDocument/2006/relationships/image" Target="../media/image101.png"/><Relationship Id="rId11" Type="http://schemas.openxmlformats.org/officeDocument/2006/relationships/image" Target="../media/image106.jpeg"/><Relationship Id="rId5" Type="http://schemas.microsoft.com/office/2007/relationships/hdphoto" Target="../media/hdphoto8.wdp"/><Relationship Id="rId10" Type="http://schemas.openxmlformats.org/officeDocument/2006/relationships/image" Target="../media/image105.jpeg"/><Relationship Id="rId4" Type="http://schemas.openxmlformats.org/officeDocument/2006/relationships/image" Target="../media/image100.png"/><Relationship Id="rId9" Type="http://schemas.openxmlformats.org/officeDocument/2006/relationships/image" Target="../media/image104.jpeg"/><Relationship Id="rId1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7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2.png"/><Relationship Id="rId7" Type="http://schemas.microsoft.com/office/2007/relationships/hdphoto" Target="../media/hdphoto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3.xml"/><Relationship Id="rId6" Type="http://schemas.openxmlformats.org/officeDocument/2006/relationships/image" Target="../media/image125.jpeg"/><Relationship Id="rId11" Type="http://schemas.microsoft.com/office/2007/relationships/hdphoto" Target="../media/hdphoto10.wdp"/><Relationship Id="rId5" Type="http://schemas.openxmlformats.org/officeDocument/2006/relationships/image" Target="../media/image124.png"/><Relationship Id="rId10" Type="http://schemas.openxmlformats.org/officeDocument/2006/relationships/image" Target="../media/image128.jpeg"/><Relationship Id="rId4" Type="http://schemas.openxmlformats.org/officeDocument/2006/relationships/image" Target="../media/image123.png"/><Relationship Id="rId9" Type="http://schemas.openxmlformats.org/officeDocument/2006/relationships/image" Target="../media/image1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73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0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4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50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2.gif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35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39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39.xml"/><Relationship Id="rId4" Type="http://schemas.openxmlformats.org/officeDocument/2006/relationships/image" Target="../media/image1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jpeg"/><Relationship Id="rId7" Type="http://schemas.openxmlformats.org/officeDocument/2006/relationships/image" Target="../media/image162.png"/><Relationship Id="rId12" Type="http://schemas.openxmlformats.org/officeDocument/2006/relationships/image" Target="../media/image167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43.xml"/><Relationship Id="rId6" Type="http://schemas.openxmlformats.org/officeDocument/2006/relationships/image" Target="../media/image161.jpeg"/><Relationship Id="rId11" Type="http://schemas.openxmlformats.org/officeDocument/2006/relationships/image" Target="../media/image166.jpe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jpeg"/><Relationship Id="rId9" Type="http://schemas.openxmlformats.org/officeDocument/2006/relationships/image" Target="../media/image16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9.xml"/><Relationship Id="rId6" Type="http://schemas.openxmlformats.org/officeDocument/2006/relationships/image" Target="../media/image171.png"/><Relationship Id="rId11" Type="http://schemas.openxmlformats.org/officeDocument/2006/relationships/image" Target="../media/image175.png"/><Relationship Id="rId5" Type="http://schemas.openxmlformats.org/officeDocument/2006/relationships/image" Target="../media/image170.png"/><Relationship Id="rId10" Type="http://schemas.openxmlformats.org/officeDocument/2006/relationships/image" Target="../media/image174.png"/><Relationship Id="rId4" Type="http://schemas.openxmlformats.org/officeDocument/2006/relationships/image" Target="../media/image169.jpeg"/><Relationship Id="rId9" Type="http://schemas.openxmlformats.org/officeDocument/2006/relationships/image" Target="../media/image1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jpeg"/><Relationship Id="rId18" Type="http://schemas.openxmlformats.org/officeDocument/2006/relationships/image" Target="../media/image192.png"/><Relationship Id="rId3" Type="http://schemas.openxmlformats.org/officeDocument/2006/relationships/image" Target="../media/image177.png"/><Relationship Id="rId21" Type="http://schemas.openxmlformats.org/officeDocument/2006/relationships/image" Target="../media/image195.pn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17" Type="http://schemas.openxmlformats.org/officeDocument/2006/relationships/image" Target="../media/image191.gif"/><Relationship Id="rId2" Type="http://schemas.openxmlformats.org/officeDocument/2006/relationships/image" Target="../media/image176.png"/><Relationship Id="rId16" Type="http://schemas.openxmlformats.org/officeDocument/2006/relationships/image" Target="../media/image190.png"/><Relationship Id="rId20" Type="http://schemas.openxmlformats.org/officeDocument/2006/relationships/image" Target="../media/image194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0.png"/><Relationship Id="rId11" Type="http://schemas.openxmlformats.org/officeDocument/2006/relationships/image" Target="../media/image185.jpeg"/><Relationship Id="rId5" Type="http://schemas.openxmlformats.org/officeDocument/2006/relationships/image" Target="../media/image179.png"/><Relationship Id="rId15" Type="http://schemas.openxmlformats.org/officeDocument/2006/relationships/image" Target="../media/image189.png"/><Relationship Id="rId10" Type="http://schemas.openxmlformats.org/officeDocument/2006/relationships/image" Target="../media/image184.png"/><Relationship Id="rId19" Type="http://schemas.openxmlformats.org/officeDocument/2006/relationships/image" Target="../media/image193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Relationship Id="rId14" Type="http://schemas.openxmlformats.org/officeDocument/2006/relationships/image" Target="../media/image188.png"/><Relationship Id="rId22" Type="http://schemas.openxmlformats.org/officeDocument/2006/relationships/image" Target="../media/image19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png"/><Relationship Id="rId7" Type="http://schemas.openxmlformats.org/officeDocument/2006/relationships/image" Target="../media/image20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200.png"/><Relationship Id="rId11" Type="http://schemas.microsoft.com/office/2007/relationships/hdphoto" Target="../media/hdphoto13.wdp"/><Relationship Id="rId5" Type="http://schemas.openxmlformats.org/officeDocument/2006/relationships/image" Target="../media/image199.png"/><Relationship Id="rId10" Type="http://schemas.openxmlformats.org/officeDocument/2006/relationships/image" Target="../media/image204.png"/><Relationship Id="rId4" Type="http://schemas.openxmlformats.org/officeDocument/2006/relationships/image" Target="../media/image198.jpeg"/><Relationship Id="rId9" Type="http://schemas.openxmlformats.org/officeDocument/2006/relationships/image" Target="../media/image20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197.png"/><Relationship Id="rId7" Type="http://schemas.openxmlformats.org/officeDocument/2006/relationships/image" Target="../media/image20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jpeg"/><Relationship Id="rId9" Type="http://schemas.openxmlformats.org/officeDocument/2006/relationships/image" Target="../media/image2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8.png"/><Relationship Id="rId7" Type="http://schemas.microsoft.com/office/2007/relationships/hdphoto" Target="../media/hdphoto14.wdp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62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58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6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9.xml"/><Relationship Id="rId6" Type="http://schemas.openxmlformats.org/officeDocument/2006/relationships/image" Target="../media/image67.png"/><Relationship Id="rId11" Type="http://schemas.openxmlformats.org/officeDocument/2006/relationships/image" Target="../media/image33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1378466" y="1133132"/>
            <a:ext cx="7362967" cy="1487597"/>
          </a:xfrm>
        </p:spPr>
        <p:txBody>
          <a:bodyPr/>
          <a:lstStyle/>
          <a:p>
            <a:pPr algn="l" eaLnBrk="1" hangingPunct="1">
              <a:lnSpc>
                <a:spcPts val="4000"/>
              </a:lnSpc>
            </a:pPr>
            <a:r>
              <a:rPr lang="en-US" altLang="zh-TW" sz="66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Panel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253601" y="3765439"/>
            <a:ext cx="4495800" cy="659606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altLang="zh-TW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Automation Panel, ASG</a:t>
            </a:r>
          </a:p>
          <a:p>
            <a:pPr algn="r" eaLnBrk="1" hangingPunct="1">
              <a:defRPr/>
            </a:pPr>
            <a:r>
              <a:rPr lang="en-US" altLang="zh-TW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Product </a:t>
            </a:r>
            <a:r>
              <a:rPr lang="en-US" altLang="zh-TW" sz="2000" b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Manager, </a:t>
            </a:r>
            <a:r>
              <a:rPr lang="en-US" altLang="zh-TW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Chia </a:t>
            </a:r>
            <a:r>
              <a:rPr lang="en-US" altLang="zh-TW" sz="2000" b="0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Tu</a:t>
            </a:r>
            <a:endParaRPr lang="zh-TW" altLang="zh-TW" sz="2000" b="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標題 1"/>
          <p:cNvSpPr>
            <a:spLocks noGrp="1"/>
          </p:cNvSpPr>
          <p:nvPr>
            <p:ph type="title"/>
          </p:nvPr>
        </p:nvSpPr>
        <p:spPr>
          <a:xfrm>
            <a:off x="457212" y="171450"/>
            <a:ext cx="8471677" cy="518400"/>
          </a:xfr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 smtClean="0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Main Features Highlight</a:t>
            </a:r>
            <a:endParaRPr lang="en-US" altLang="zh-TW" dirty="0">
              <a:solidFill>
                <a:srgbClr val="143A87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40" name="Oval 255"/>
          <p:cNvSpPr/>
          <p:nvPr/>
        </p:nvSpPr>
        <p:spPr>
          <a:xfrm>
            <a:off x="456470" y="981831"/>
            <a:ext cx="551370" cy="551370"/>
          </a:xfrm>
          <a:prstGeom prst="ellipse">
            <a:avLst/>
          </a:prstGeom>
          <a:solidFill>
            <a:srgbClr val="1B6AA3"/>
          </a:solidFill>
          <a:ln w="25400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256"/>
          <p:cNvSpPr/>
          <p:nvPr/>
        </p:nvSpPr>
        <p:spPr>
          <a:xfrm>
            <a:off x="986671" y="1081633"/>
            <a:ext cx="1223371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kern="0" dirty="0">
                <a:solidFill>
                  <a:prstClr val="white">
                    <a:lumMod val="6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Processer</a:t>
            </a:r>
          </a:p>
        </p:txBody>
      </p:sp>
      <p:sp>
        <p:nvSpPr>
          <p:cNvPr id="43" name="Rectangle 258"/>
          <p:cNvSpPr/>
          <p:nvPr/>
        </p:nvSpPr>
        <p:spPr>
          <a:xfrm>
            <a:off x="457156" y="1533318"/>
            <a:ext cx="2391271" cy="261590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ms-MY" altLang="zh-TW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Intel </a:t>
            </a:r>
            <a:r>
              <a:rPr kumimoji="0" lang="ms-MY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G</a:t>
            </a:r>
            <a:r>
              <a:rPr kumimoji="0" lang="en-US" sz="1100" kern="0" dirty="0" err="1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en</a:t>
            </a:r>
            <a:r>
              <a:rPr kumimoji="0" lang="en-US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6</a:t>
            </a:r>
            <a:r>
              <a:rPr kumimoji="0" lang="en-US" sz="1100" kern="0" baseline="3000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th</a:t>
            </a:r>
            <a:r>
              <a:rPr kumimoji="0" lang="en-US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dual-core p</a:t>
            </a:r>
            <a:r>
              <a:rPr kumimoji="0" lang="ms-MY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coressers</a:t>
            </a:r>
            <a:endParaRPr kumimoji="0" lang="id-ID" sz="1100" kern="0" dirty="0">
              <a:solidFill>
                <a:prstClr val="white">
                  <a:lumMod val="65000"/>
                </a:prst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50" name="Oval 265"/>
          <p:cNvSpPr/>
          <p:nvPr/>
        </p:nvSpPr>
        <p:spPr>
          <a:xfrm>
            <a:off x="3291451" y="951507"/>
            <a:ext cx="551370" cy="551370"/>
          </a:xfrm>
          <a:prstGeom prst="ellipse">
            <a:avLst/>
          </a:prstGeom>
          <a:solidFill>
            <a:srgbClr val="1B6AA3"/>
          </a:solidFill>
          <a:ln w="25400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1" name="Rectangle 266"/>
          <p:cNvSpPr/>
          <p:nvPr/>
        </p:nvSpPr>
        <p:spPr>
          <a:xfrm>
            <a:off x="3259746" y="1492831"/>
            <a:ext cx="2214578" cy="43086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Extremely low system power requirement</a:t>
            </a:r>
            <a:endParaRPr kumimoji="0" lang="id-ID" sz="800" kern="0" dirty="0">
              <a:solidFill>
                <a:prstClr val="white">
                  <a:lumMod val="65000"/>
                </a:prst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52" name="Rectangle 267"/>
          <p:cNvSpPr/>
          <p:nvPr/>
        </p:nvSpPr>
        <p:spPr>
          <a:xfrm>
            <a:off x="3863443" y="1057587"/>
            <a:ext cx="825827" cy="400089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kern="0" dirty="0">
                <a:solidFill>
                  <a:prstClr val="white">
                    <a:lumMod val="6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Green</a:t>
            </a:r>
            <a:endParaRPr kumimoji="0" lang="en-US" sz="2000" kern="0" dirty="0">
              <a:solidFill>
                <a:prstClr val="white">
                  <a:lumMod val="65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53" name="Group 44"/>
          <p:cNvGrpSpPr/>
          <p:nvPr/>
        </p:nvGrpSpPr>
        <p:grpSpPr>
          <a:xfrm>
            <a:off x="3423544" y="1058553"/>
            <a:ext cx="298256" cy="318394"/>
            <a:chOff x="2989103" y="4044724"/>
            <a:chExt cx="342899" cy="366051"/>
          </a:xfrm>
          <a:solidFill>
            <a:sysClr val="window" lastClr="FFFFFF"/>
          </a:solidFill>
        </p:grpSpPr>
        <p:sp>
          <p:nvSpPr>
            <p:cNvPr id="54" name="AutoShape 78"/>
            <p:cNvSpPr>
              <a:spLocks/>
            </p:cNvSpPr>
            <p:nvPr/>
          </p:nvSpPr>
          <p:spPr bwMode="auto">
            <a:xfrm>
              <a:off x="2989103" y="4044724"/>
              <a:ext cx="342899" cy="36605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18900"/>
                  </a:moveTo>
                  <a:cubicBezTo>
                    <a:pt x="20160" y="19643"/>
                    <a:pt x="19513" y="20249"/>
                    <a:pt x="18720" y="20249"/>
                  </a:cubicBezTo>
                  <a:lnTo>
                    <a:pt x="2880" y="20249"/>
                  </a:lnTo>
                  <a:cubicBezTo>
                    <a:pt x="2086" y="20249"/>
                    <a:pt x="1440" y="19643"/>
                    <a:pt x="1440" y="18900"/>
                  </a:cubicBezTo>
                  <a:lnTo>
                    <a:pt x="1440" y="2700"/>
                  </a:lnTo>
                  <a:cubicBezTo>
                    <a:pt x="1440" y="1955"/>
                    <a:pt x="2086" y="1350"/>
                    <a:pt x="2880" y="1350"/>
                  </a:cubicBezTo>
                  <a:lnTo>
                    <a:pt x="18720" y="1350"/>
                  </a:lnTo>
                  <a:cubicBezTo>
                    <a:pt x="19513" y="1350"/>
                    <a:pt x="20160" y="1955"/>
                    <a:pt x="20160" y="2700"/>
                  </a:cubicBezTo>
                  <a:cubicBezTo>
                    <a:pt x="20160" y="2700"/>
                    <a:pt x="20160" y="18900"/>
                    <a:pt x="20160" y="18900"/>
                  </a:cubicBezTo>
                  <a:close/>
                  <a:moveTo>
                    <a:pt x="18720" y="0"/>
                  </a:moveTo>
                  <a:lnTo>
                    <a:pt x="2880" y="0"/>
                  </a:lnTo>
                  <a:cubicBezTo>
                    <a:pt x="1289" y="0"/>
                    <a:pt x="0" y="1208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1289" y="21599"/>
                    <a:pt x="2880" y="21599"/>
                  </a:cubicBezTo>
                  <a:lnTo>
                    <a:pt x="18720" y="21599"/>
                  </a:lnTo>
                  <a:cubicBezTo>
                    <a:pt x="20310" y="21599"/>
                    <a:pt x="21599" y="20391"/>
                    <a:pt x="21599" y="18900"/>
                  </a:cubicBezTo>
                  <a:lnTo>
                    <a:pt x="21599" y="2700"/>
                  </a:lnTo>
                  <a:cubicBezTo>
                    <a:pt x="21599" y="1208"/>
                    <a:pt x="20310" y="0"/>
                    <a:pt x="1872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algn="l" defTabSz="4571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30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+mn-ea"/>
              </a:endParaRPr>
            </a:p>
          </p:txBody>
        </p:sp>
        <p:sp>
          <p:nvSpPr>
            <p:cNvPr id="55" name="AutoShape 79"/>
            <p:cNvSpPr>
              <a:spLocks/>
            </p:cNvSpPr>
            <p:nvPr/>
          </p:nvSpPr>
          <p:spPr bwMode="auto">
            <a:xfrm>
              <a:off x="3034781" y="4090401"/>
              <a:ext cx="251543" cy="22901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18" y="20519"/>
                  </a:moveTo>
                  <a:lnTo>
                    <a:pt x="14053" y="16248"/>
                  </a:lnTo>
                  <a:lnTo>
                    <a:pt x="16690" y="12959"/>
                  </a:lnTo>
                  <a:lnTo>
                    <a:pt x="20618" y="17689"/>
                  </a:lnTo>
                  <a:lnTo>
                    <a:pt x="20618" y="20519"/>
                  </a:lnTo>
                  <a:cubicBezTo>
                    <a:pt x="20618" y="20519"/>
                    <a:pt x="17418" y="20519"/>
                    <a:pt x="17418" y="20519"/>
                  </a:cubicBezTo>
                  <a:close/>
                  <a:moveTo>
                    <a:pt x="981" y="11446"/>
                  </a:moveTo>
                  <a:lnTo>
                    <a:pt x="4909" y="6479"/>
                  </a:lnTo>
                  <a:lnTo>
                    <a:pt x="12828" y="16353"/>
                  </a:lnTo>
                  <a:lnTo>
                    <a:pt x="13398" y="17064"/>
                  </a:lnTo>
                  <a:lnTo>
                    <a:pt x="16109" y="20519"/>
                  </a:lnTo>
                  <a:lnTo>
                    <a:pt x="981" y="20519"/>
                  </a:lnTo>
                  <a:cubicBezTo>
                    <a:pt x="981" y="20519"/>
                    <a:pt x="981" y="11446"/>
                    <a:pt x="981" y="11446"/>
                  </a:cubicBezTo>
                  <a:close/>
                  <a:moveTo>
                    <a:pt x="20618" y="1080"/>
                  </a:moveTo>
                  <a:lnTo>
                    <a:pt x="20618" y="16058"/>
                  </a:lnTo>
                  <a:lnTo>
                    <a:pt x="17427" y="12244"/>
                  </a:lnTo>
                  <a:cubicBezTo>
                    <a:pt x="17240" y="12012"/>
                    <a:pt x="16972" y="11879"/>
                    <a:pt x="16690" y="11879"/>
                  </a:cubicBezTo>
                  <a:cubicBezTo>
                    <a:pt x="16409" y="11879"/>
                    <a:pt x="16141" y="12012"/>
                    <a:pt x="15954" y="12244"/>
                  </a:cubicBezTo>
                  <a:lnTo>
                    <a:pt x="13399" y="15432"/>
                  </a:lnTo>
                  <a:lnTo>
                    <a:pt x="5645" y="5764"/>
                  </a:lnTo>
                  <a:cubicBezTo>
                    <a:pt x="5458" y="5532"/>
                    <a:pt x="5190" y="5400"/>
                    <a:pt x="4909" y="5400"/>
                  </a:cubicBezTo>
                  <a:cubicBezTo>
                    <a:pt x="4627" y="5400"/>
                    <a:pt x="4359" y="5532"/>
                    <a:pt x="4172" y="5764"/>
                  </a:cubicBezTo>
                  <a:lnTo>
                    <a:pt x="981" y="9812"/>
                  </a:lnTo>
                  <a:lnTo>
                    <a:pt x="981" y="1080"/>
                  </a:lnTo>
                  <a:cubicBezTo>
                    <a:pt x="981" y="1080"/>
                    <a:pt x="20618" y="1080"/>
                    <a:pt x="20618" y="1080"/>
                  </a:cubicBezTo>
                  <a:close/>
                  <a:moveTo>
                    <a:pt x="20618" y="0"/>
                  </a:moveTo>
                  <a:lnTo>
                    <a:pt x="981" y="0"/>
                  </a:lnTo>
                  <a:cubicBezTo>
                    <a:pt x="439" y="0"/>
                    <a:pt x="0" y="483"/>
                    <a:pt x="0" y="1080"/>
                  </a:cubicBezTo>
                  <a:lnTo>
                    <a:pt x="0" y="20519"/>
                  </a:lnTo>
                  <a:cubicBezTo>
                    <a:pt x="0" y="21116"/>
                    <a:pt x="439" y="21599"/>
                    <a:pt x="981" y="21599"/>
                  </a:cubicBezTo>
                  <a:lnTo>
                    <a:pt x="20618" y="21599"/>
                  </a:lnTo>
                  <a:cubicBezTo>
                    <a:pt x="21160" y="21599"/>
                    <a:pt x="21600" y="21116"/>
                    <a:pt x="21600" y="20519"/>
                  </a:cubicBezTo>
                  <a:lnTo>
                    <a:pt x="21600" y="1080"/>
                  </a:lnTo>
                  <a:cubicBezTo>
                    <a:pt x="21600" y="483"/>
                    <a:pt x="21160" y="0"/>
                    <a:pt x="2061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algn="l" defTabSz="4571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30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+mn-ea"/>
              </a:endParaRPr>
            </a:p>
          </p:txBody>
        </p:sp>
        <p:sp>
          <p:nvSpPr>
            <p:cNvPr id="56" name="AutoShape 80"/>
            <p:cNvSpPr>
              <a:spLocks/>
            </p:cNvSpPr>
            <p:nvPr/>
          </p:nvSpPr>
          <p:spPr bwMode="auto">
            <a:xfrm>
              <a:off x="3171813" y="4124816"/>
              <a:ext cx="68830" cy="6883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3600"/>
                  </a:moveTo>
                  <a:cubicBezTo>
                    <a:pt x="14769" y="3600"/>
                    <a:pt x="17999" y="6827"/>
                    <a:pt x="17999" y="10800"/>
                  </a:cubicBezTo>
                  <a:cubicBezTo>
                    <a:pt x="17999" y="14769"/>
                    <a:pt x="14769" y="18000"/>
                    <a:pt x="10800" y="18000"/>
                  </a:cubicBezTo>
                  <a:cubicBezTo>
                    <a:pt x="6830" y="18000"/>
                    <a:pt x="3600" y="14769"/>
                    <a:pt x="3600" y="10800"/>
                  </a:cubicBezTo>
                  <a:cubicBezTo>
                    <a:pt x="3600" y="6827"/>
                    <a:pt x="6830" y="3600"/>
                    <a:pt x="10800" y="3600"/>
                  </a:cubicBezTo>
                  <a:moveTo>
                    <a:pt x="10800" y="21599"/>
                  </a:moveTo>
                  <a:cubicBezTo>
                    <a:pt x="16766" y="21599"/>
                    <a:pt x="21600" y="16762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  <a:cubicBezTo>
                    <a:pt x="4833" y="0"/>
                    <a:pt x="0" y="4833"/>
                    <a:pt x="0" y="10800"/>
                  </a:cubicBezTo>
                  <a:cubicBezTo>
                    <a:pt x="0" y="16762"/>
                    <a:pt x="4833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algn="l" defTabSz="4571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30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+mn-ea"/>
              </a:endParaRPr>
            </a:p>
          </p:txBody>
        </p:sp>
      </p:grpSp>
      <p:sp>
        <p:nvSpPr>
          <p:cNvPr id="57" name="Oval 272"/>
          <p:cNvSpPr/>
          <p:nvPr/>
        </p:nvSpPr>
        <p:spPr>
          <a:xfrm>
            <a:off x="456470" y="2183482"/>
            <a:ext cx="551370" cy="551370"/>
          </a:xfrm>
          <a:prstGeom prst="ellipse">
            <a:avLst/>
          </a:prstGeom>
          <a:solidFill>
            <a:srgbClr val="1B6AA3"/>
          </a:solidFill>
          <a:ln w="25400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273"/>
          <p:cNvSpPr/>
          <p:nvPr/>
        </p:nvSpPr>
        <p:spPr>
          <a:xfrm>
            <a:off x="466474" y="2735134"/>
            <a:ext cx="2381989" cy="43086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Independent 2.5” HDD bay / </a:t>
            </a:r>
            <a:r>
              <a:rPr kumimoji="0" lang="en-US" sz="1100" kern="0" dirty="0" err="1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iDoor</a:t>
            </a:r>
            <a:r>
              <a:rPr kumimoji="0" lang="en-US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and multi-size panel support</a:t>
            </a:r>
          </a:p>
        </p:txBody>
      </p:sp>
      <p:sp>
        <p:nvSpPr>
          <p:cNvPr id="60" name="Rectangle 274"/>
          <p:cNvSpPr/>
          <p:nvPr/>
        </p:nvSpPr>
        <p:spPr>
          <a:xfrm>
            <a:off x="1007845" y="2274501"/>
            <a:ext cx="1685036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kern="0" dirty="0">
                <a:solidFill>
                  <a:prstClr val="white">
                    <a:lumMod val="6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Modularization</a:t>
            </a:r>
          </a:p>
        </p:txBody>
      </p:sp>
      <p:sp>
        <p:nvSpPr>
          <p:cNvPr id="61" name="Freeform 95"/>
          <p:cNvSpPr>
            <a:spLocks noEditPoints="1"/>
          </p:cNvSpPr>
          <p:nvPr/>
        </p:nvSpPr>
        <p:spPr bwMode="auto">
          <a:xfrm>
            <a:off x="541515" y="2294716"/>
            <a:ext cx="369536" cy="326726"/>
          </a:xfrm>
          <a:custGeom>
            <a:avLst/>
            <a:gdLst/>
            <a:ahLst/>
            <a:cxnLst>
              <a:cxn ang="0">
                <a:pos x="296" y="7"/>
              </a:cxn>
              <a:cxn ang="0">
                <a:pos x="285" y="5"/>
              </a:cxn>
              <a:cxn ang="0">
                <a:pos x="279" y="11"/>
              </a:cxn>
              <a:cxn ang="0">
                <a:pos x="276" y="16"/>
              </a:cxn>
              <a:cxn ang="0">
                <a:pos x="196" y="94"/>
              </a:cxn>
              <a:cxn ang="0">
                <a:pos x="192" y="112"/>
              </a:cxn>
              <a:cxn ang="0">
                <a:pos x="200" y="121"/>
              </a:cxn>
              <a:cxn ang="0">
                <a:pos x="129" y="83"/>
              </a:cxn>
              <a:cxn ang="0">
                <a:pos x="131" y="58"/>
              </a:cxn>
              <a:cxn ang="0">
                <a:pos x="124" y="33"/>
              </a:cxn>
              <a:cxn ang="0">
                <a:pos x="113" y="18"/>
              </a:cxn>
              <a:cxn ang="0">
                <a:pos x="91" y="4"/>
              </a:cxn>
              <a:cxn ang="0">
                <a:pos x="66" y="0"/>
              </a:cxn>
              <a:cxn ang="0">
                <a:pos x="86" y="40"/>
              </a:cxn>
              <a:cxn ang="0">
                <a:pos x="2" y="49"/>
              </a:cxn>
              <a:cxn ang="0">
                <a:pos x="0" y="65"/>
              </a:cxn>
              <a:cxn ang="0">
                <a:pos x="4" y="91"/>
              </a:cxn>
              <a:cxn ang="0">
                <a:pos x="18" y="112"/>
              </a:cxn>
              <a:cxn ang="0">
                <a:pos x="35" y="123"/>
              </a:cxn>
              <a:cxn ang="0">
                <a:pos x="60" y="131"/>
              </a:cxn>
              <a:cxn ang="0">
                <a:pos x="86" y="129"/>
              </a:cxn>
              <a:cxn ang="0">
                <a:pos x="89" y="234"/>
              </a:cxn>
              <a:cxn ang="0">
                <a:pos x="47" y="281"/>
              </a:cxn>
              <a:cxn ang="0">
                <a:pos x="104" y="248"/>
              </a:cxn>
              <a:cxn ang="0">
                <a:pos x="240" y="281"/>
              </a:cxn>
              <a:cxn ang="0">
                <a:pos x="250" y="288"/>
              </a:cxn>
              <a:cxn ang="0">
                <a:pos x="261" y="290"/>
              </a:cxn>
              <a:cxn ang="0">
                <a:pos x="278" y="285"/>
              </a:cxn>
              <a:cxn ang="0">
                <a:pos x="287" y="277"/>
              </a:cxn>
              <a:cxn ang="0">
                <a:pos x="292" y="259"/>
              </a:cxn>
              <a:cxn ang="0">
                <a:pos x="287" y="243"/>
              </a:cxn>
              <a:cxn ang="0">
                <a:pos x="212" y="134"/>
              </a:cxn>
              <a:cxn ang="0">
                <a:pos x="229" y="136"/>
              </a:cxn>
              <a:cxn ang="0">
                <a:pos x="314" y="60"/>
              </a:cxn>
              <a:cxn ang="0">
                <a:pos x="316" y="56"/>
              </a:cxn>
              <a:cxn ang="0">
                <a:pos x="321" y="53"/>
              </a:cxn>
              <a:cxn ang="0">
                <a:pos x="328" y="47"/>
              </a:cxn>
              <a:cxn ang="0">
                <a:pos x="325" y="36"/>
              </a:cxn>
              <a:cxn ang="0">
                <a:pos x="263" y="252"/>
              </a:cxn>
              <a:cxn ang="0">
                <a:pos x="276" y="259"/>
              </a:cxn>
              <a:cxn ang="0">
                <a:pos x="276" y="268"/>
              </a:cxn>
              <a:cxn ang="0">
                <a:pos x="263" y="276"/>
              </a:cxn>
              <a:cxn ang="0">
                <a:pos x="256" y="272"/>
              </a:cxn>
              <a:cxn ang="0">
                <a:pos x="252" y="265"/>
              </a:cxn>
              <a:cxn ang="0">
                <a:pos x="260" y="254"/>
              </a:cxn>
              <a:cxn ang="0">
                <a:pos x="221" y="98"/>
              </a:cxn>
              <a:cxn ang="0">
                <a:pos x="278" y="42"/>
              </a:cxn>
              <a:cxn ang="0">
                <a:pos x="234" y="111"/>
              </a:cxn>
              <a:cxn ang="0">
                <a:pos x="240" y="116"/>
              </a:cxn>
            </a:cxnLst>
            <a:rect l="0" t="0" r="r" b="b"/>
            <a:pathLst>
              <a:path w="328" h="290">
                <a:moveTo>
                  <a:pt x="325" y="36"/>
                </a:moveTo>
                <a:lnTo>
                  <a:pt x="296" y="7"/>
                </a:lnTo>
                <a:lnTo>
                  <a:pt x="296" y="7"/>
                </a:lnTo>
                <a:lnTo>
                  <a:pt x="292" y="5"/>
                </a:lnTo>
                <a:lnTo>
                  <a:pt x="289" y="4"/>
                </a:lnTo>
                <a:lnTo>
                  <a:pt x="285" y="5"/>
                </a:lnTo>
                <a:lnTo>
                  <a:pt x="281" y="7"/>
                </a:lnTo>
                <a:lnTo>
                  <a:pt x="281" y="7"/>
                </a:lnTo>
                <a:lnTo>
                  <a:pt x="279" y="11"/>
                </a:lnTo>
                <a:lnTo>
                  <a:pt x="279" y="16"/>
                </a:lnTo>
                <a:lnTo>
                  <a:pt x="279" y="16"/>
                </a:lnTo>
                <a:lnTo>
                  <a:pt x="276" y="16"/>
                </a:lnTo>
                <a:lnTo>
                  <a:pt x="272" y="18"/>
                </a:lnTo>
                <a:lnTo>
                  <a:pt x="272" y="18"/>
                </a:lnTo>
                <a:lnTo>
                  <a:pt x="196" y="94"/>
                </a:lnTo>
                <a:lnTo>
                  <a:pt x="196" y="94"/>
                </a:lnTo>
                <a:lnTo>
                  <a:pt x="196" y="103"/>
                </a:lnTo>
                <a:lnTo>
                  <a:pt x="192" y="112"/>
                </a:lnTo>
                <a:lnTo>
                  <a:pt x="200" y="121"/>
                </a:lnTo>
                <a:lnTo>
                  <a:pt x="200" y="121"/>
                </a:lnTo>
                <a:lnTo>
                  <a:pt x="200" y="121"/>
                </a:lnTo>
                <a:lnTo>
                  <a:pt x="183" y="138"/>
                </a:lnTo>
                <a:lnTo>
                  <a:pt x="129" y="83"/>
                </a:lnTo>
                <a:lnTo>
                  <a:pt x="129" y="83"/>
                </a:lnTo>
                <a:lnTo>
                  <a:pt x="131" y="74"/>
                </a:lnTo>
                <a:lnTo>
                  <a:pt x="131" y="67"/>
                </a:lnTo>
                <a:lnTo>
                  <a:pt x="131" y="58"/>
                </a:lnTo>
                <a:lnTo>
                  <a:pt x="129" y="49"/>
                </a:lnTo>
                <a:lnTo>
                  <a:pt x="127" y="42"/>
                </a:lnTo>
                <a:lnTo>
                  <a:pt x="124" y="33"/>
                </a:lnTo>
                <a:lnTo>
                  <a:pt x="118" y="25"/>
                </a:lnTo>
                <a:lnTo>
                  <a:pt x="113" y="18"/>
                </a:lnTo>
                <a:lnTo>
                  <a:pt x="113" y="18"/>
                </a:lnTo>
                <a:lnTo>
                  <a:pt x="105" y="13"/>
                </a:lnTo>
                <a:lnTo>
                  <a:pt x="98" y="9"/>
                </a:lnTo>
                <a:lnTo>
                  <a:pt x="91" y="4"/>
                </a:lnTo>
                <a:lnTo>
                  <a:pt x="82" y="2"/>
                </a:lnTo>
                <a:lnTo>
                  <a:pt x="73" y="0"/>
                </a:lnTo>
                <a:lnTo>
                  <a:pt x="66" y="0"/>
                </a:lnTo>
                <a:lnTo>
                  <a:pt x="57" y="0"/>
                </a:lnTo>
                <a:lnTo>
                  <a:pt x="47" y="2"/>
                </a:lnTo>
                <a:lnTo>
                  <a:pt x="86" y="40"/>
                </a:lnTo>
                <a:lnTo>
                  <a:pt x="76" y="76"/>
                </a:lnTo>
                <a:lnTo>
                  <a:pt x="38" y="85"/>
                </a:lnTo>
                <a:lnTo>
                  <a:pt x="2" y="49"/>
                </a:lnTo>
                <a:lnTo>
                  <a:pt x="2" y="49"/>
                </a:lnTo>
                <a:lnTo>
                  <a:pt x="0" y="56"/>
                </a:lnTo>
                <a:lnTo>
                  <a:pt x="0" y="65"/>
                </a:lnTo>
                <a:lnTo>
                  <a:pt x="0" y="74"/>
                </a:lnTo>
                <a:lnTo>
                  <a:pt x="2" y="82"/>
                </a:lnTo>
                <a:lnTo>
                  <a:pt x="4" y="91"/>
                </a:lnTo>
                <a:lnTo>
                  <a:pt x="8" y="98"/>
                </a:lnTo>
                <a:lnTo>
                  <a:pt x="13" y="105"/>
                </a:lnTo>
                <a:lnTo>
                  <a:pt x="18" y="112"/>
                </a:lnTo>
                <a:lnTo>
                  <a:pt x="18" y="112"/>
                </a:lnTo>
                <a:lnTo>
                  <a:pt x="26" y="118"/>
                </a:lnTo>
                <a:lnTo>
                  <a:pt x="35" y="123"/>
                </a:lnTo>
                <a:lnTo>
                  <a:pt x="42" y="127"/>
                </a:lnTo>
                <a:lnTo>
                  <a:pt x="51" y="129"/>
                </a:lnTo>
                <a:lnTo>
                  <a:pt x="60" y="131"/>
                </a:lnTo>
                <a:lnTo>
                  <a:pt x="69" y="131"/>
                </a:lnTo>
                <a:lnTo>
                  <a:pt x="76" y="131"/>
                </a:lnTo>
                <a:lnTo>
                  <a:pt x="86" y="129"/>
                </a:lnTo>
                <a:lnTo>
                  <a:pt x="86" y="129"/>
                </a:lnTo>
                <a:lnTo>
                  <a:pt x="140" y="181"/>
                </a:lnTo>
                <a:lnTo>
                  <a:pt x="89" y="234"/>
                </a:lnTo>
                <a:lnTo>
                  <a:pt x="86" y="230"/>
                </a:lnTo>
                <a:lnTo>
                  <a:pt x="71" y="243"/>
                </a:lnTo>
                <a:lnTo>
                  <a:pt x="47" y="281"/>
                </a:lnTo>
                <a:lnTo>
                  <a:pt x="53" y="286"/>
                </a:lnTo>
                <a:lnTo>
                  <a:pt x="91" y="263"/>
                </a:lnTo>
                <a:lnTo>
                  <a:pt x="104" y="248"/>
                </a:lnTo>
                <a:lnTo>
                  <a:pt x="100" y="245"/>
                </a:lnTo>
                <a:lnTo>
                  <a:pt x="153" y="194"/>
                </a:lnTo>
                <a:lnTo>
                  <a:pt x="240" y="281"/>
                </a:lnTo>
                <a:lnTo>
                  <a:pt x="240" y="281"/>
                </a:lnTo>
                <a:lnTo>
                  <a:pt x="245" y="285"/>
                </a:lnTo>
                <a:lnTo>
                  <a:pt x="250" y="288"/>
                </a:lnTo>
                <a:lnTo>
                  <a:pt x="256" y="290"/>
                </a:lnTo>
                <a:lnTo>
                  <a:pt x="261" y="290"/>
                </a:lnTo>
                <a:lnTo>
                  <a:pt x="261" y="290"/>
                </a:lnTo>
                <a:lnTo>
                  <a:pt x="267" y="290"/>
                </a:lnTo>
                <a:lnTo>
                  <a:pt x="272" y="288"/>
                </a:lnTo>
                <a:lnTo>
                  <a:pt x="278" y="285"/>
                </a:lnTo>
                <a:lnTo>
                  <a:pt x="283" y="281"/>
                </a:lnTo>
                <a:lnTo>
                  <a:pt x="283" y="281"/>
                </a:lnTo>
                <a:lnTo>
                  <a:pt x="287" y="277"/>
                </a:lnTo>
                <a:lnTo>
                  <a:pt x="290" y="272"/>
                </a:lnTo>
                <a:lnTo>
                  <a:pt x="292" y="265"/>
                </a:lnTo>
                <a:lnTo>
                  <a:pt x="292" y="259"/>
                </a:lnTo>
                <a:lnTo>
                  <a:pt x="292" y="254"/>
                </a:lnTo>
                <a:lnTo>
                  <a:pt x="290" y="248"/>
                </a:lnTo>
                <a:lnTo>
                  <a:pt x="287" y="243"/>
                </a:lnTo>
                <a:lnTo>
                  <a:pt x="283" y="237"/>
                </a:lnTo>
                <a:lnTo>
                  <a:pt x="196" y="150"/>
                </a:lnTo>
                <a:lnTo>
                  <a:pt x="212" y="134"/>
                </a:lnTo>
                <a:lnTo>
                  <a:pt x="220" y="141"/>
                </a:lnTo>
                <a:lnTo>
                  <a:pt x="220" y="141"/>
                </a:lnTo>
                <a:lnTo>
                  <a:pt x="229" y="136"/>
                </a:lnTo>
                <a:lnTo>
                  <a:pt x="240" y="136"/>
                </a:lnTo>
                <a:lnTo>
                  <a:pt x="314" y="62"/>
                </a:lnTo>
                <a:lnTo>
                  <a:pt x="314" y="60"/>
                </a:lnTo>
                <a:lnTo>
                  <a:pt x="314" y="60"/>
                </a:lnTo>
                <a:lnTo>
                  <a:pt x="314" y="60"/>
                </a:lnTo>
                <a:lnTo>
                  <a:pt x="316" y="56"/>
                </a:lnTo>
                <a:lnTo>
                  <a:pt x="318" y="54"/>
                </a:lnTo>
                <a:lnTo>
                  <a:pt x="318" y="54"/>
                </a:lnTo>
                <a:lnTo>
                  <a:pt x="321" y="53"/>
                </a:lnTo>
                <a:lnTo>
                  <a:pt x="325" y="51"/>
                </a:lnTo>
                <a:lnTo>
                  <a:pt x="325" y="51"/>
                </a:lnTo>
                <a:lnTo>
                  <a:pt x="328" y="47"/>
                </a:lnTo>
                <a:lnTo>
                  <a:pt x="328" y="44"/>
                </a:lnTo>
                <a:lnTo>
                  <a:pt x="328" y="40"/>
                </a:lnTo>
                <a:lnTo>
                  <a:pt x="325" y="36"/>
                </a:lnTo>
                <a:lnTo>
                  <a:pt x="325" y="36"/>
                </a:lnTo>
                <a:close/>
                <a:moveTo>
                  <a:pt x="263" y="252"/>
                </a:moveTo>
                <a:lnTo>
                  <a:pt x="263" y="252"/>
                </a:lnTo>
                <a:lnTo>
                  <a:pt x="269" y="254"/>
                </a:lnTo>
                <a:lnTo>
                  <a:pt x="272" y="256"/>
                </a:lnTo>
                <a:lnTo>
                  <a:pt x="276" y="259"/>
                </a:lnTo>
                <a:lnTo>
                  <a:pt x="276" y="265"/>
                </a:lnTo>
                <a:lnTo>
                  <a:pt x="276" y="265"/>
                </a:lnTo>
                <a:lnTo>
                  <a:pt x="276" y="268"/>
                </a:lnTo>
                <a:lnTo>
                  <a:pt x="272" y="272"/>
                </a:lnTo>
                <a:lnTo>
                  <a:pt x="269" y="276"/>
                </a:lnTo>
                <a:lnTo>
                  <a:pt x="263" y="276"/>
                </a:lnTo>
                <a:lnTo>
                  <a:pt x="263" y="276"/>
                </a:lnTo>
                <a:lnTo>
                  <a:pt x="260" y="276"/>
                </a:lnTo>
                <a:lnTo>
                  <a:pt x="256" y="272"/>
                </a:lnTo>
                <a:lnTo>
                  <a:pt x="252" y="268"/>
                </a:lnTo>
                <a:lnTo>
                  <a:pt x="252" y="265"/>
                </a:lnTo>
                <a:lnTo>
                  <a:pt x="252" y="265"/>
                </a:lnTo>
                <a:lnTo>
                  <a:pt x="252" y="259"/>
                </a:lnTo>
                <a:lnTo>
                  <a:pt x="256" y="256"/>
                </a:lnTo>
                <a:lnTo>
                  <a:pt x="260" y="254"/>
                </a:lnTo>
                <a:lnTo>
                  <a:pt x="263" y="252"/>
                </a:lnTo>
                <a:lnTo>
                  <a:pt x="263" y="252"/>
                </a:lnTo>
                <a:close/>
                <a:moveTo>
                  <a:pt x="221" y="98"/>
                </a:moveTo>
                <a:lnTo>
                  <a:pt x="216" y="92"/>
                </a:lnTo>
                <a:lnTo>
                  <a:pt x="272" y="36"/>
                </a:lnTo>
                <a:lnTo>
                  <a:pt x="278" y="42"/>
                </a:lnTo>
                <a:lnTo>
                  <a:pt x="221" y="98"/>
                </a:lnTo>
                <a:close/>
                <a:moveTo>
                  <a:pt x="240" y="116"/>
                </a:moveTo>
                <a:lnTo>
                  <a:pt x="234" y="111"/>
                </a:lnTo>
                <a:lnTo>
                  <a:pt x="290" y="54"/>
                </a:lnTo>
                <a:lnTo>
                  <a:pt x="296" y="60"/>
                </a:lnTo>
                <a:lnTo>
                  <a:pt x="240" y="116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Oval 276"/>
          <p:cNvSpPr/>
          <p:nvPr/>
        </p:nvSpPr>
        <p:spPr>
          <a:xfrm>
            <a:off x="3259744" y="2183482"/>
            <a:ext cx="551370" cy="551370"/>
          </a:xfrm>
          <a:prstGeom prst="ellipse">
            <a:avLst/>
          </a:prstGeom>
          <a:solidFill>
            <a:srgbClr val="1B6AA3"/>
          </a:solidFill>
          <a:ln w="25400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277"/>
          <p:cNvSpPr/>
          <p:nvPr/>
        </p:nvSpPr>
        <p:spPr>
          <a:xfrm>
            <a:off x="3259745" y="2714759"/>
            <a:ext cx="2531128" cy="43086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ms-MY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Verifiied w/ embedded windows, Linux, CODESYS, WebAcess, RMM</a:t>
            </a:r>
            <a:endParaRPr kumimoji="0" lang="id-ID" sz="1100" kern="0" dirty="0">
              <a:solidFill>
                <a:prstClr val="white">
                  <a:lumMod val="65000"/>
                </a:prst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64" name="Rectangle 278"/>
          <p:cNvSpPr/>
          <p:nvPr/>
        </p:nvSpPr>
        <p:spPr>
          <a:xfrm>
            <a:off x="3811115" y="2274501"/>
            <a:ext cx="1274668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kern="0" noProof="0" dirty="0" smtClean="0">
                <a:solidFill>
                  <a:prstClr val="white">
                    <a:lumMod val="6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Integration</a:t>
            </a:r>
            <a:endParaRPr kumimoji="0" lang="en-US" kern="0" dirty="0">
              <a:solidFill>
                <a:prstClr val="white">
                  <a:lumMod val="65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098" name="Picture 2" descr="http://icons.iconarchive.com/icons/iconsmind/outline/512/CPU-icon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1" y="1075198"/>
            <a:ext cx="352550" cy="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267"/>
          <p:cNvSpPr/>
          <p:nvPr/>
        </p:nvSpPr>
        <p:spPr>
          <a:xfrm>
            <a:off x="6870399" y="1066369"/>
            <a:ext cx="1402908" cy="400089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kern="0" dirty="0" smtClean="0">
                <a:solidFill>
                  <a:prstClr val="white">
                    <a:lumMod val="6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Robustness</a:t>
            </a:r>
            <a:endParaRPr kumimoji="0" lang="en-US" sz="2000" kern="0" dirty="0">
              <a:solidFill>
                <a:prstClr val="white">
                  <a:lumMod val="65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5" name="Rectangle 266"/>
          <p:cNvSpPr/>
          <p:nvPr/>
        </p:nvSpPr>
        <p:spPr>
          <a:xfrm>
            <a:off x="6285223" y="1492831"/>
            <a:ext cx="2405891" cy="43086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100" kern="0" dirty="0" err="1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Fanless</a:t>
            </a:r>
            <a:r>
              <a:rPr kumimoji="0" lang="en-US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design cover up to 50/55 degree operating temperature</a:t>
            </a:r>
          </a:p>
        </p:txBody>
      </p:sp>
      <p:sp>
        <p:nvSpPr>
          <p:cNvPr id="80" name="Oval 265"/>
          <p:cNvSpPr/>
          <p:nvPr/>
        </p:nvSpPr>
        <p:spPr>
          <a:xfrm>
            <a:off x="6285176" y="951507"/>
            <a:ext cx="551370" cy="551370"/>
          </a:xfrm>
          <a:prstGeom prst="ellipse">
            <a:avLst/>
          </a:prstGeom>
          <a:solidFill>
            <a:srgbClr val="1B6AA3"/>
          </a:solidFill>
          <a:ln w="25400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81" name="Oval 272"/>
          <p:cNvSpPr/>
          <p:nvPr/>
        </p:nvSpPr>
        <p:spPr>
          <a:xfrm>
            <a:off x="456470" y="3322823"/>
            <a:ext cx="551370" cy="551370"/>
          </a:xfrm>
          <a:prstGeom prst="ellipse">
            <a:avLst/>
          </a:prstGeom>
          <a:solidFill>
            <a:srgbClr val="1B6AA3"/>
          </a:solidFill>
          <a:ln w="25400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82" name="Rectangle 273"/>
          <p:cNvSpPr/>
          <p:nvPr/>
        </p:nvSpPr>
        <p:spPr>
          <a:xfrm>
            <a:off x="466474" y="3874193"/>
            <a:ext cx="2381989" cy="600144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Support TPM 2.0 Security Module to build more secure  devices on both Windows and Linux</a:t>
            </a:r>
          </a:p>
        </p:txBody>
      </p:sp>
      <p:sp>
        <p:nvSpPr>
          <p:cNvPr id="83" name="Rectangle 274"/>
          <p:cNvSpPr/>
          <p:nvPr/>
        </p:nvSpPr>
        <p:spPr>
          <a:xfrm>
            <a:off x="1007855" y="3413842"/>
            <a:ext cx="1056659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kern="0" dirty="0">
                <a:solidFill>
                  <a:prstClr val="white">
                    <a:lumMod val="6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TPM 2.0</a:t>
            </a:r>
          </a:p>
        </p:txBody>
      </p:sp>
      <p:sp>
        <p:nvSpPr>
          <p:cNvPr id="85" name="AutoShape 128"/>
          <p:cNvSpPr>
            <a:spLocks/>
          </p:cNvSpPr>
          <p:nvPr/>
        </p:nvSpPr>
        <p:spPr bwMode="auto">
          <a:xfrm>
            <a:off x="566059" y="3436601"/>
            <a:ext cx="332192" cy="34681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850" y="12150"/>
                </a:moveTo>
                <a:cubicBezTo>
                  <a:pt x="13851" y="12150"/>
                  <a:pt x="12926" y="11859"/>
                  <a:pt x="12124" y="11386"/>
                </a:cubicBezTo>
                <a:lnTo>
                  <a:pt x="11892" y="11618"/>
                </a:lnTo>
                <a:lnTo>
                  <a:pt x="11132" y="12377"/>
                </a:lnTo>
                <a:lnTo>
                  <a:pt x="9846" y="13663"/>
                </a:lnTo>
                <a:cubicBezTo>
                  <a:pt x="9593" y="13916"/>
                  <a:pt x="9451" y="14260"/>
                  <a:pt x="9451" y="14617"/>
                </a:cubicBezTo>
                <a:lnTo>
                  <a:pt x="9451" y="16200"/>
                </a:lnTo>
                <a:lnTo>
                  <a:pt x="8101" y="16200"/>
                </a:lnTo>
                <a:cubicBezTo>
                  <a:pt x="7356" y="16200"/>
                  <a:pt x="6751" y="16804"/>
                  <a:pt x="6751" y="17549"/>
                </a:cubicBezTo>
                <a:lnTo>
                  <a:pt x="6751" y="18900"/>
                </a:lnTo>
                <a:lnTo>
                  <a:pt x="5170" y="18900"/>
                </a:lnTo>
                <a:cubicBezTo>
                  <a:pt x="4812" y="18900"/>
                  <a:pt x="4469" y="19042"/>
                  <a:pt x="4216" y="19295"/>
                </a:cubicBezTo>
                <a:lnTo>
                  <a:pt x="3259" y="20252"/>
                </a:lnTo>
                <a:lnTo>
                  <a:pt x="1352" y="20249"/>
                </a:lnTo>
                <a:lnTo>
                  <a:pt x="1350" y="18326"/>
                </a:lnTo>
                <a:lnTo>
                  <a:pt x="9223" y="10467"/>
                </a:lnTo>
                <a:cubicBezTo>
                  <a:pt x="9223" y="10467"/>
                  <a:pt x="9223" y="10467"/>
                  <a:pt x="9224" y="10468"/>
                </a:cubicBezTo>
                <a:lnTo>
                  <a:pt x="10215" y="9477"/>
                </a:lnTo>
                <a:cubicBezTo>
                  <a:pt x="9741" y="8674"/>
                  <a:pt x="9451" y="7748"/>
                  <a:pt x="9451" y="6750"/>
                </a:cubicBezTo>
                <a:cubicBezTo>
                  <a:pt x="9451" y="3767"/>
                  <a:pt x="11869" y="1350"/>
                  <a:pt x="14850" y="1350"/>
                </a:cubicBezTo>
                <a:cubicBezTo>
                  <a:pt x="17832" y="1350"/>
                  <a:pt x="20250" y="3767"/>
                  <a:pt x="20250" y="6750"/>
                </a:cubicBezTo>
                <a:cubicBezTo>
                  <a:pt x="20250" y="9732"/>
                  <a:pt x="17832" y="12150"/>
                  <a:pt x="14850" y="12150"/>
                </a:cubicBezTo>
                <a:moveTo>
                  <a:pt x="14850" y="0"/>
                </a:moveTo>
                <a:cubicBezTo>
                  <a:pt x="11123" y="0"/>
                  <a:pt x="8101" y="3022"/>
                  <a:pt x="8101" y="6750"/>
                </a:cubicBezTo>
                <a:cubicBezTo>
                  <a:pt x="8101" y="7617"/>
                  <a:pt x="8283" y="8438"/>
                  <a:pt x="8582" y="9199"/>
                </a:cubicBezTo>
                <a:lnTo>
                  <a:pt x="383" y="17400"/>
                </a:lnTo>
                <a:cubicBezTo>
                  <a:pt x="146" y="17637"/>
                  <a:pt x="0" y="17863"/>
                  <a:pt x="0" y="18225"/>
                </a:cubicBezTo>
                <a:lnTo>
                  <a:pt x="0" y="20249"/>
                </a:lnTo>
                <a:cubicBezTo>
                  <a:pt x="0" y="20972"/>
                  <a:pt x="626" y="21599"/>
                  <a:pt x="1349" y="21599"/>
                </a:cubicBezTo>
                <a:lnTo>
                  <a:pt x="3374" y="21599"/>
                </a:lnTo>
                <a:cubicBezTo>
                  <a:pt x="3736" y="21599"/>
                  <a:pt x="3965" y="21455"/>
                  <a:pt x="4202" y="21219"/>
                </a:cubicBezTo>
                <a:lnTo>
                  <a:pt x="5170" y="20249"/>
                </a:lnTo>
                <a:lnTo>
                  <a:pt x="6751" y="20249"/>
                </a:lnTo>
                <a:cubicBezTo>
                  <a:pt x="7496" y="20249"/>
                  <a:pt x="8101" y="19645"/>
                  <a:pt x="8101" y="18900"/>
                </a:cubicBezTo>
                <a:lnTo>
                  <a:pt x="8101" y="17549"/>
                </a:lnTo>
                <a:lnTo>
                  <a:pt x="9451" y="17549"/>
                </a:lnTo>
                <a:cubicBezTo>
                  <a:pt x="10196" y="17549"/>
                  <a:pt x="10801" y="16945"/>
                  <a:pt x="10801" y="16200"/>
                </a:cubicBezTo>
                <a:lnTo>
                  <a:pt x="10801" y="14617"/>
                </a:lnTo>
                <a:lnTo>
                  <a:pt x="12400" y="13018"/>
                </a:lnTo>
                <a:cubicBezTo>
                  <a:pt x="13162" y="13317"/>
                  <a:pt x="13982" y="13500"/>
                  <a:pt x="14850" y="13500"/>
                </a:cubicBezTo>
                <a:cubicBezTo>
                  <a:pt x="18577" y="13500"/>
                  <a:pt x="21599" y="10477"/>
                  <a:pt x="21599" y="6750"/>
                </a:cubicBezTo>
                <a:cubicBezTo>
                  <a:pt x="21599" y="3022"/>
                  <a:pt x="18577" y="0"/>
                  <a:pt x="14850" y="0"/>
                </a:cubicBezTo>
              </a:path>
            </a:pathLst>
          </a:custGeom>
          <a:solidFill>
            <a:srgbClr val="DBEF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4284" tIns="14284" rIns="14284" bIns="14284" anchor="ctr"/>
          <a:lstStyle/>
          <a:p>
            <a:pPr algn="ctr" defTabSz="17126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2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Gill Sans" charset="0"/>
            </a:endParaRPr>
          </a:p>
        </p:txBody>
      </p:sp>
      <p:sp>
        <p:nvSpPr>
          <p:cNvPr id="86" name="Oval 276"/>
          <p:cNvSpPr/>
          <p:nvPr/>
        </p:nvSpPr>
        <p:spPr>
          <a:xfrm>
            <a:off x="3259744" y="3326902"/>
            <a:ext cx="551370" cy="551370"/>
          </a:xfrm>
          <a:prstGeom prst="ellipse">
            <a:avLst/>
          </a:prstGeom>
          <a:solidFill>
            <a:srgbClr val="1B6AA3"/>
          </a:solidFill>
          <a:ln w="25400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87" name="Rectangle 277"/>
          <p:cNvSpPr/>
          <p:nvPr/>
        </p:nvSpPr>
        <p:spPr>
          <a:xfrm>
            <a:off x="3260232" y="3858196"/>
            <a:ext cx="2531129" cy="43086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Rugged design with </a:t>
            </a:r>
            <a:r>
              <a:rPr kumimoji="0" lang="en-US" altLang="zh-TW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IEC 61010-2 and IEC61131-2 compliance</a:t>
            </a:r>
          </a:p>
        </p:txBody>
      </p:sp>
      <p:sp>
        <p:nvSpPr>
          <p:cNvPr id="88" name="Rectangle 278"/>
          <p:cNvSpPr/>
          <p:nvPr/>
        </p:nvSpPr>
        <p:spPr>
          <a:xfrm>
            <a:off x="3811116" y="3417921"/>
            <a:ext cx="1441380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kern="0" dirty="0" smtClean="0">
                <a:solidFill>
                  <a:prstClr val="white">
                    <a:lumMod val="6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IEC Support</a:t>
            </a:r>
            <a:endParaRPr kumimoji="0" lang="en-US" kern="0" dirty="0">
              <a:solidFill>
                <a:prstClr val="white">
                  <a:lumMod val="65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0" name="Oval 276"/>
          <p:cNvSpPr/>
          <p:nvPr/>
        </p:nvSpPr>
        <p:spPr>
          <a:xfrm>
            <a:off x="6285176" y="2183482"/>
            <a:ext cx="551370" cy="551370"/>
          </a:xfrm>
          <a:prstGeom prst="ellipse">
            <a:avLst/>
          </a:prstGeom>
          <a:solidFill>
            <a:srgbClr val="1B6AA3"/>
          </a:solidFill>
          <a:ln w="25400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91" name="Rectangle 277"/>
          <p:cNvSpPr/>
          <p:nvPr/>
        </p:nvSpPr>
        <p:spPr>
          <a:xfrm>
            <a:off x="6285219" y="2714759"/>
            <a:ext cx="2957261" cy="43086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100" kern="0" dirty="0" err="1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iKey</a:t>
            </a:r>
            <a:r>
              <a:rPr kumimoji="0" lang="en-US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kumimoji="0" lang="en-US" sz="1100" kern="0" dirty="0" err="1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iLink</a:t>
            </a:r>
            <a:r>
              <a:rPr kumimoji="0" lang="en-US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and Interactive </a:t>
            </a:r>
            <a:r>
              <a:rPr kumimoji="0" lang="en-US" sz="1100" kern="0" dirty="0" err="1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WiFi</a:t>
            </a:r>
            <a:r>
              <a:rPr kumimoji="0" lang="en-US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Bluetooth, NFC with Antenna Design</a:t>
            </a:r>
          </a:p>
        </p:txBody>
      </p:sp>
      <p:sp>
        <p:nvSpPr>
          <p:cNvPr id="92" name="Rectangle 278"/>
          <p:cNvSpPr/>
          <p:nvPr/>
        </p:nvSpPr>
        <p:spPr>
          <a:xfrm>
            <a:off x="6836546" y="2274501"/>
            <a:ext cx="1351612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kern="0" dirty="0">
                <a:solidFill>
                  <a:prstClr val="white">
                    <a:lumMod val="6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Interactivity</a:t>
            </a:r>
          </a:p>
        </p:txBody>
      </p:sp>
      <p:sp>
        <p:nvSpPr>
          <p:cNvPr id="94" name="Oval 276"/>
          <p:cNvSpPr/>
          <p:nvPr/>
        </p:nvSpPr>
        <p:spPr>
          <a:xfrm>
            <a:off x="6285176" y="3326902"/>
            <a:ext cx="551370" cy="551370"/>
          </a:xfrm>
          <a:prstGeom prst="ellipse">
            <a:avLst/>
          </a:prstGeom>
          <a:solidFill>
            <a:srgbClr val="1B6AA3"/>
          </a:solidFill>
          <a:ln w="25400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95" name="Rectangle 277"/>
          <p:cNvSpPr/>
          <p:nvPr/>
        </p:nvSpPr>
        <p:spPr>
          <a:xfrm>
            <a:off x="6285219" y="3858196"/>
            <a:ext cx="2957261" cy="43086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100" kern="0" dirty="0">
                <a:solidFill>
                  <a:prstClr val="white">
                    <a:lumMod val="65000"/>
                  </a:prst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Same Cutout with previous generation Products</a:t>
            </a:r>
          </a:p>
        </p:txBody>
      </p:sp>
      <p:sp>
        <p:nvSpPr>
          <p:cNvPr id="96" name="Rectangle 278"/>
          <p:cNvSpPr/>
          <p:nvPr/>
        </p:nvSpPr>
        <p:spPr>
          <a:xfrm>
            <a:off x="6836549" y="3417983"/>
            <a:ext cx="1505500" cy="400089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kern="0" dirty="0" smtClean="0">
                <a:solidFill>
                  <a:prstClr val="white">
                    <a:lumMod val="65000"/>
                  </a:prstClr>
                </a:solidFill>
                <a:latin typeface="Open Sans"/>
                <a:ea typeface="Open Sans" pitchFamily="34" charset="0"/>
                <a:cs typeface="Open Sans" pitchFamily="34" charset="0"/>
              </a:rPr>
              <a:t>Compatibility</a:t>
            </a:r>
            <a:endParaRPr kumimoji="0" lang="en-US" altLang="zh-TW" sz="2000" kern="0" dirty="0">
              <a:solidFill>
                <a:prstClr val="white">
                  <a:lumMod val="65000"/>
                </a:prstClr>
              </a:solidFill>
              <a:latin typeface="Open Sans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13" name="Picture 59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92" y="2280843"/>
            <a:ext cx="406710" cy="3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Freeform 13"/>
          <p:cNvSpPr>
            <a:spLocks noEditPoints="1"/>
          </p:cNvSpPr>
          <p:nvPr/>
        </p:nvSpPr>
        <p:spPr bwMode="auto">
          <a:xfrm>
            <a:off x="6285178" y="3451638"/>
            <a:ext cx="294228" cy="294227"/>
          </a:xfrm>
          <a:custGeom>
            <a:avLst/>
            <a:gdLst/>
            <a:ahLst/>
            <a:cxnLst>
              <a:cxn ang="0">
                <a:pos x="208" y="331"/>
              </a:cxn>
              <a:cxn ang="0">
                <a:pos x="239" y="322"/>
              </a:cxn>
              <a:cxn ang="0">
                <a:pos x="286" y="326"/>
              </a:cxn>
              <a:cxn ang="0">
                <a:pos x="307" y="267"/>
              </a:cxn>
              <a:cxn ang="0">
                <a:pos x="328" y="223"/>
              </a:cxn>
              <a:cxn ang="0">
                <a:pos x="359" y="150"/>
              </a:cxn>
              <a:cxn ang="0">
                <a:pos x="328" y="136"/>
              </a:cxn>
              <a:cxn ang="0">
                <a:pos x="307" y="91"/>
              </a:cxn>
              <a:cxn ang="0">
                <a:pos x="267" y="51"/>
              </a:cxn>
              <a:cxn ang="0">
                <a:pos x="239" y="37"/>
              </a:cxn>
              <a:cxn ang="0">
                <a:pos x="208" y="0"/>
              </a:cxn>
              <a:cxn ang="0">
                <a:pos x="179" y="65"/>
              </a:cxn>
              <a:cxn ang="0">
                <a:pos x="213" y="70"/>
              </a:cxn>
              <a:cxn ang="0">
                <a:pos x="244" y="85"/>
              </a:cxn>
              <a:cxn ang="0">
                <a:pos x="267" y="106"/>
              </a:cxn>
              <a:cxn ang="0">
                <a:pos x="284" y="134"/>
              </a:cxn>
              <a:cxn ang="0">
                <a:pos x="293" y="168"/>
              </a:cxn>
              <a:cxn ang="0">
                <a:pos x="293" y="191"/>
              </a:cxn>
              <a:cxn ang="0">
                <a:pos x="284" y="223"/>
              </a:cxn>
              <a:cxn ang="0">
                <a:pos x="267" y="252"/>
              </a:cxn>
              <a:cxn ang="0">
                <a:pos x="244" y="274"/>
              </a:cxn>
              <a:cxn ang="0">
                <a:pos x="213" y="289"/>
              </a:cxn>
              <a:cxn ang="0">
                <a:pos x="179" y="294"/>
              </a:cxn>
              <a:cxn ang="0">
                <a:pos x="32" y="286"/>
              </a:cxn>
              <a:cxn ang="0">
                <a:pos x="92" y="307"/>
              </a:cxn>
              <a:cxn ang="0">
                <a:pos x="135" y="327"/>
              </a:cxn>
              <a:cxn ang="0">
                <a:pos x="179" y="358"/>
              </a:cxn>
              <a:cxn ang="0">
                <a:pos x="179" y="294"/>
              </a:cxn>
              <a:cxn ang="0">
                <a:pos x="145" y="289"/>
              </a:cxn>
              <a:cxn ang="0">
                <a:pos x="115" y="274"/>
              </a:cxn>
              <a:cxn ang="0">
                <a:pos x="92" y="252"/>
              </a:cxn>
              <a:cxn ang="0">
                <a:pos x="74" y="223"/>
              </a:cxn>
              <a:cxn ang="0">
                <a:pos x="66" y="191"/>
              </a:cxn>
              <a:cxn ang="0">
                <a:pos x="66" y="168"/>
              </a:cxn>
              <a:cxn ang="0">
                <a:pos x="74" y="134"/>
              </a:cxn>
              <a:cxn ang="0">
                <a:pos x="92" y="106"/>
              </a:cxn>
              <a:cxn ang="0">
                <a:pos x="115" y="85"/>
              </a:cxn>
              <a:cxn ang="0">
                <a:pos x="145" y="70"/>
              </a:cxn>
              <a:cxn ang="0">
                <a:pos x="179" y="65"/>
              </a:cxn>
              <a:cxn ang="0">
                <a:pos x="179" y="0"/>
              </a:cxn>
              <a:cxn ang="0">
                <a:pos x="151" y="27"/>
              </a:cxn>
              <a:cxn ang="0">
                <a:pos x="105" y="43"/>
              </a:cxn>
              <a:cxn ang="0">
                <a:pos x="32" y="72"/>
              </a:cxn>
              <a:cxn ang="0">
                <a:pos x="43" y="105"/>
              </a:cxn>
              <a:cxn ang="0">
                <a:pos x="27" y="150"/>
              </a:cxn>
              <a:cxn ang="0">
                <a:pos x="27" y="207"/>
              </a:cxn>
              <a:cxn ang="0">
                <a:pos x="36" y="238"/>
              </a:cxn>
              <a:cxn ang="0">
                <a:pos x="52" y="267"/>
              </a:cxn>
            </a:cxnLst>
            <a:rect l="0" t="0" r="r" b="b"/>
            <a:pathLst>
              <a:path w="359" h="358">
                <a:moveTo>
                  <a:pt x="179" y="358"/>
                </a:moveTo>
                <a:lnTo>
                  <a:pt x="208" y="358"/>
                </a:lnTo>
                <a:lnTo>
                  <a:pt x="208" y="331"/>
                </a:lnTo>
                <a:lnTo>
                  <a:pt x="208" y="331"/>
                </a:lnTo>
                <a:lnTo>
                  <a:pt x="224" y="327"/>
                </a:lnTo>
                <a:lnTo>
                  <a:pt x="239" y="322"/>
                </a:lnTo>
                <a:lnTo>
                  <a:pt x="254" y="315"/>
                </a:lnTo>
                <a:lnTo>
                  <a:pt x="267" y="307"/>
                </a:lnTo>
                <a:lnTo>
                  <a:pt x="286" y="326"/>
                </a:lnTo>
                <a:lnTo>
                  <a:pt x="326" y="286"/>
                </a:lnTo>
                <a:lnTo>
                  <a:pt x="307" y="267"/>
                </a:lnTo>
                <a:lnTo>
                  <a:pt x="307" y="267"/>
                </a:lnTo>
                <a:lnTo>
                  <a:pt x="315" y="253"/>
                </a:lnTo>
                <a:lnTo>
                  <a:pt x="323" y="238"/>
                </a:lnTo>
                <a:lnTo>
                  <a:pt x="328" y="223"/>
                </a:lnTo>
                <a:lnTo>
                  <a:pt x="331" y="207"/>
                </a:lnTo>
                <a:lnTo>
                  <a:pt x="359" y="207"/>
                </a:lnTo>
                <a:lnTo>
                  <a:pt x="359" y="150"/>
                </a:lnTo>
                <a:lnTo>
                  <a:pt x="331" y="150"/>
                </a:lnTo>
                <a:lnTo>
                  <a:pt x="331" y="150"/>
                </a:lnTo>
                <a:lnTo>
                  <a:pt x="328" y="136"/>
                </a:lnTo>
                <a:lnTo>
                  <a:pt x="323" y="119"/>
                </a:lnTo>
                <a:lnTo>
                  <a:pt x="315" y="105"/>
                </a:lnTo>
                <a:lnTo>
                  <a:pt x="307" y="91"/>
                </a:lnTo>
                <a:lnTo>
                  <a:pt x="326" y="72"/>
                </a:lnTo>
                <a:lnTo>
                  <a:pt x="286" y="33"/>
                </a:lnTo>
                <a:lnTo>
                  <a:pt x="267" y="51"/>
                </a:lnTo>
                <a:lnTo>
                  <a:pt x="267" y="51"/>
                </a:lnTo>
                <a:lnTo>
                  <a:pt x="254" y="43"/>
                </a:lnTo>
                <a:lnTo>
                  <a:pt x="239" y="37"/>
                </a:lnTo>
                <a:lnTo>
                  <a:pt x="224" y="30"/>
                </a:lnTo>
                <a:lnTo>
                  <a:pt x="208" y="27"/>
                </a:lnTo>
                <a:lnTo>
                  <a:pt x="208" y="0"/>
                </a:lnTo>
                <a:lnTo>
                  <a:pt x="179" y="0"/>
                </a:lnTo>
                <a:lnTo>
                  <a:pt x="179" y="65"/>
                </a:lnTo>
                <a:lnTo>
                  <a:pt x="179" y="65"/>
                </a:lnTo>
                <a:lnTo>
                  <a:pt x="190" y="65"/>
                </a:lnTo>
                <a:lnTo>
                  <a:pt x="203" y="68"/>
                </a:lnTo>
                <a:lnTo>
                  <a:pt x="213" y="70"/>
                </a:lnTo>
                <a:lnTo>
                  <a:pt x="224" y="74"/>
                </a:lnTo>
                <a:lnTo>
                  <a:pt x="234" y="79"/>
                </a:lnTo>
                <a:lnTo>
                  <a:pt x="244" y="85"/>
                </a:lnTo>
                <a:lnTo>
                  <a:pt x="252" y="91"/>
                </a:lnTo>
                <a:lnTo>
                  <a:pt x="260" y="98"/>
                </a:lnTo>
                <a:lnTo>
                  <a:pt x="267" y="106"/>
                </a:lnTo>
                <a:lnTo>
                  <a:pt x="275" y="116"/>
                </a:lnTo>
                <a:lnTo>
                  <a:pt x="279" y="124"/>
                </a:lnTo>
                <a:lnTo>
                  <a:pt x="284" y="134"/>
                </a:lnTo>
                <a:lnTo>
                  <a:pt x="288" y="145"/>
                </a:lnTo>
                <a:lnTo>
                  <a:pt x="292" y="157"/>
                </a:lnTo>
                <a:lnTo>
                  <a:pt x="293" y="168"/>
                </a:lnTo>
                <a:lnTo>
                  <a:pt x="293" y="179"/>
                </a:lnTo>
                <a:lnTo>
                  <a:pt x="293" y="179"/>
                </a:lnTo>
                <a:lnTo>
                  <a:pt x="293" y="191"/>
                </a:lnTo>
                <a:lnTo>
                  <a:pt x="292" y="202"/>
                </a:lnTo>
                <a:lnTo>
                  <a:pt x="288" y="213"/>
                </a:lnTo>
                <a:lnTo>
                  <a:pt x="284" y="223"/>
                </a:lnTo>
                <a:lnTo>
                  <a:pt x="279" y="233"/>
                </a:lnTo>
                <a:lnTo>
                  <a:pt x="275" y="243"/>
                </a:lnTo>
                <a:lnTo>
                  <a:pt x="267" y="252"/>
                </a:lnTo>
                <a:lnTo>
                  <a:pt x="260" y="260"/>
                </a:lnTo>
                <a:lnTo>
                  <a:pt x="252" y="268"/>
                </a:lnTo>
                <a:lnTo>
                  <a:pt x="244" y="274"/>
                </a:lnTo>
                <a:lnTo>
                  <a:pt x="234" y="280"/>
                </a:lnTo>
                <a:lnTo>
                  <a:pt x="224" y="285"/>
                </a:lnTo>
                <a:lnTo>
                  <a:pt x="213" y="289"/>
                </a:lnTo>
                <a:lnTo>
                  <a:pt x="203" y="291"/>
                </a:lnTo>
                <a:lnTo>
                  <a:pt x="190" y="293"/>
                </a:lnTo>
                <a:lnTo>
                  <a:pt x="179" y="294"/>
                </a:lnTo>
                <a:lnTo>
                  <a:pt x="179" y="358"/>
                </a:lnTo>
                <a:close/>
                <a:moveTo>
                  <a:pt x="52" y="267"/>
                </a:moveTo>
                <a:lnTo>
                  <a:pt x="32" y="286"/>
                </a:lnTo>
                <a:lnTo>
                  <a:pt x="73" y="326"/>
                </a:lnTo>
                <a:lnTo>
                  <a:pt x="92" y="307"/>
                </a:lnTo>
                <a:lnTo>
                  <a:pt x="92" y="307"/>
                </a:lnTo>
                <a:lnTo>
                  <a:pt x="105" y="315"/>
                </a:lnTo>
                <a:lnTo>
                  <a:pt x="120" y="322"/>
                </a:lnTo>
                <a:lnTo>
                  <a:pt x="135" y="327"/>
                </a:lnTo>
                <a:lnTo>
                  <a:pt x="151" y="331"/>
                </a:lnTo>
                <a:lnTo>
                  <a:pt x="151" y="358"/>
                </a:lnTo>
                <a:lnTo>
                  <a:pt x="179" y="358"/>
                </a:lnTo>
                <a:lnTo>
                  <a:pt x="179" y="294"/>
                </a:lnTo>
                <a:lnTo>
                  <a:pt x="179" y="294"/>
                </a:lnTo>
                <a:lnTo>
                  <a:pt x="179" y="294"/>
                </a:lnTo>
                <a:lnTo>
                  <a:pt x="168" y="293"/>
                </a:lnTo>
                <a:lnTo>
                  <a:pt x="156" y="291"/>
                </a:lnTo>
                <a:lnTo>
                  <a:pt x="145" y="289"/>
                </a:lnTo>
                <a:lnTo>
                  <a:pt x="135" y="285"/>
                </a:lnTo>
                <a:lnTo>
                  <a:pt x="125" y="280"/>
                </a:lnTo>
                <a:lnTo>
                  <a:pt x="115" y="274"/>
                </a:lnTo>
                <a:lnTo>
                  <a:pt x="106" y="268"/>
                </a:lnTo>
                <a:lnTo>
                  <a:pt x="99" y="260"/>
                </a:lnTo>
                <a:lnTo>
                  <a:pt x="92" y="252"/>
                </a:lnTo>
                <a:lnTo>
                  <a:pt x="84" y="243"/>
                </a:lnTo>
                <a:lnTo>
                  <a:pt x="79" y="233"/>
                </a:lnTo>
                <a:lnTo>
                  <a:pt x="74" y="223"/>
                </a:lnTo>
                <a:lnTo>
                  <a:pt x="71" y="213"/>
                </a:lnTo>
                <a:lnTo>
                  <a:pt x="67" y="202"/>
                </a:lnTo>
                <a:lnTo>
                  <a:pt x="66" y="191"/>
                </a:lnTo>
                <a:lnTo>
                  <a:pt x="64" y="179"/>
                </a:lnTo>
                <a:lnTo>
                  <a:pt x="64" y="179"/>
                </a:lnTo>
                <a:lnTo>
                  <a:pt x="66" y="168"/>
                </a:lnTo>
                <a:lnTo>
                  <a:pt x="67" y="157"/>
                </a:lnTo>
                <a:lnTo>
                  <a:pt x="71" y="145"/>
                </a:lnTo>
                <a:lnTo>
                  <a:pt x="74" y="134"/>
                </a:lnTo>
                <a:lnTo>
                  <a:pt x="79" y="124"/>
                </a:lnTo>
                <a:lnTo>
                  <a:pt x="84" y="116"/>
                </a:lnTo>
                <a:lnTo>
                  <a:pt x="92" y="106"/>
                </a:lnTo>
                <a:lnTo>
                  <a:pt x="99" y="98"/>
                </a:lnTo>
                <a:lnTo>
                  <a:pt x="106" y="91"/>
                </a:lnTo>
                <a:lnTo>
                  <a:pt x="115" y="85"/>
                </a:lnTo>
                <a:lnTo>
                  <a:pt x="125" y="79"/>
                </a:lnTo>
                <a:lnTo>
                  <a:pt x="135" y="74"/>
                </a:lnTo>
                <a:lnTo>
                  <a:pt x="145" y="70"/>
                </a:lnTo>
                <a:lnTo>
                  <a:pt x="156" y="68"/>
                </a:lnTo>
                <a:lnTo>
                  <a:pt x="168" y="65"/>
                </a:lnTo>
                <a:lnTo>
                  <a:pt x="179" y="65"/>
                </a:lnTo>
                <a:lnTo>
                  <a:pt x="179" y="65"/>
                </a:lnTo>
                <a:lnTo>
                  <a:pt x="179" y="65"/>
                </a:lnTo>
                <a:lnTo>
                  <a:pt x="179" y="0"/>
                </a:lnTo>
                <a:lnTo>
                  <a:pt x="151" y="0"/>
                </a:lnTo>
                <a:lnTo>
                  <a:pt x="151" y="27"/>
                </a:lnTo>
                <a:lnTo>
                  <a:pt x="151" y="27"/>
                </a:lnTo>
                <a:lnTo>
                  <a:pt x="135" y="30"/>
                </a:lnTo>
                <a:lnTo>
                  <a:pt x="120" y="37"/>
                </a:lnTo>
                <a:lnTo>
                  <a:pt x="105" y="43"/>
                </a:lnTo>
                <a:lnTo>
                  <a:pt x="92" y="51"/>
                </a:lnTo>
                <a:lnTo>
                  <a:pt x="73" y="33"/>
                </a:lnTo>
                <a:lnTo>
                  <a:pt x="32" y="72"/>
                </a:lnTo>
                <a:lnTo>
                  <a:pt x="52" y="91"/>
                </a:lnTo>
                <a:lnTo>
                  <a:pt x="52" y="91"/>
                </a:lnTo>
                <a:lnTo>
                  <a:pt x="43" y="105"/>
                </a:lnTo>
                <a:lnTo>
                  <a:pt x="36" y="119"/>
                </a:lnTo>
                <a:lnTo>
                  <a:pt x="31" y="136"/>
                </a:lnTo>
                <a:lnTo>
                  <a:pt x="27" y="150"/>
                </a:lnTo>
                <a:lnTo>
                  <a:pt x="0" y="150"/>
                </a:lnTo>
                <a:lnTo>
                  <a:pt x="0" y="207"/>
                </a:lnTo>
                <a:lnTo>
                  <a:pt x="27" y="207"/>
                </a:lnTo>
                <a:lnTo>
                  <a:pt x="27" y="207"/>
                </a:lnTo>
                <a:lnTo>
                  <a:pt x="31" y="223"/>
                </a:lnTo>
                <a:lnTo>
                  <a:pt x="36" y="238"/>
                </a:lnTo>
                <a:lnTo>
                  <a:pt x="43" y="253"/>
                </a:lnTo>
                <a:lnTo>
                  <a:pt x="52" y="267"/>
                </a:lnTo>
                <a:lnTo>
                  <a:pt x="52" y="26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Freeform 14"/>
          <p:cNvSpPr>
            <a:spLocks noEditPoints="1"/>
          </p:cNvSpPr>
          <p:nvPr/>
        </p:nvSpPr>
        <p:spPr bwMode="auto">
          <a:xfrm>
            <a:off x="6577808" y="3609436"/>
            <a:ext cx="189029" cy="189029"/>
          </a:xfrm>
          <a:custGeom>
            <a:avLst/>
            <a:gdLst/>
            <a:ahLst/>
            <a:cxnLst>
              <a:cxn ang="0">
                <a:pos x="131" y="20"/>
              </a:cxn>
              <a:cxn ang="0">
                <a:pos x="152" y="6"/>
              </a:cxn>
              <a:cxn ang="0">
                <a:pos x="183" y="21"/>
              </a:cxn>
              <a:cxn ang="0">
                <a:pos x="179" y="42"/>
              </a:cxn>
              <a:cxn ang="0">
                <a:pos x="198" y="64"/>
              </a:cxn>
              <a:cxn ang="0">
                <a:pos x="219" y="64"/>
              </a:cxn>
              <a:cxn ang="0">
                <a:pos x="230" y="97"/>
              </a:cxn>
              <a:cxn ang="0">
                <a:pos x="213" y="109"/>
              </a:cxn>
              <a:cxn ang="0">
                <a:pos x="210" y="137"/>
              </a:cxn>
              <a:cxn ang="0">
                <a:pos x="225" y="152"/>
              </a:cxn>
              <a:cxn ang="0">
                <a:pos x="210" y="183"/>
              </a:cxn>
              <a:cxn ang="0">
                <a:pos x="189" y="179"/>
              </a:cxn>
              <a:cxn ang="0">
                <a:pos x="167" y="198"/>
              </a:cxn>
              <a:cxn ang="0">
                <a:pos x="167" y="220"/>
              </a:cxn>
              <a:cxn ang="0">
                <a:pos x="135" y="230"/>
              </a:cxn>
              <a:cxn ang="0">
                <a:pos x="123" y="213"/>
              </a:cxn>
              <a:cxn ang="0">
                <a:pos x="115" y="163"/>
              </a:cxn>
              <a:cxn ang="0">
                <a:pos x="136" y="158"/>
              </a:cxn>
              <a:cxn ang="0">
                <a:pos x="153" y="144"/>
              </a:cxn>
              <a:cxn ang="0">
                <a:pos x="161" y="131"/>
              </a:cxn>
              <a:cxn ang="0">
                <a:pos x="161" y="103"/>
              </a:cxn>
              <a:cxn ang="0">
                <a:pos x="147" y="80"/>
              </a:cxn>
              <a:cxn ang="0">
                <a:pos x="130" y="71"/>
              </a:cxn>
              <a:cxn ang="0">
                <a:pos x="115" y="19"/>
              </a:cxn>
              <a:cxn ang="0">
                <a:pos x="11" y="167"/>
              </a:cxn>
              <a:cxn ang="0">
                <a:pos x="1" y="135"/>
              </a:cxn>
              <a:cxn ang="0">
                <a:pos x="19" y="123"/>
              </a:cxn>
              <a:cxn ang="0">
                <a:pos x="20" y="94"/>
              </a:cxn>
              <a:cxn ang="0">
                <a:pos x="5" y="79"/>
              </a:cxn>
              <a:cxn ang="0">
                <a:pos x="21" y="48"/>
              </a:cxn>
              <a:cxn ang="0">
                <a:pos x="42" y="52"/>
              </a:cxn>
              <a:cxn ang="0">
                <a:pos x="63" y="34"/>
              </a:cxn>
              <a:cxn ang="0">
                <a:pos x="63" y="12"/>
              </a:cxn>
              <a:cxn ang="0">
                <a:pos x="97" y="1"/>
              </a:cxn>
              <a:cxn ang="0">
                <a:pos x="109" y="19"/>
              </a:cxn>
              <a:cxn ang="0">
                <a:pos x="115" y="68"/>
              </a:cxn>
              <a:cxn ang="0">
                <a:pos x="94" y="73"/>
              </a:cxn>
              <a:cxn ang="0">
                <a:pos x="78" y="88"/>
              </a:cxn>
              <a:cxn ang="0">
                <a:pos x="71" y="100"/>
              </a:cxn>
              <a:cxn ang="0">
                <a:pos x="71" y="129"/>
              </a:cxn>
              <a:cxn ang="0">
                <a:pos x="84" y="151"/>
              </a:cxn>
              <a:cxn ang="0">
                <a:pos x="100" y="161"/>
              </a:cxn>
              <a:cxn ang="0">
                <a:pos x="115" y="213"/>
              </a:cxn>
              <a:cxn ang="0">
                <a:pos x="84" y="208"/>
              </a:cxn>
              <a:cxn ang="0">
                <a:pos x="68" y="221"/>
              </a:cxn>
              <a:cxn ang="0">
                <a:pos x="40" y="203"/>
              </a:cxn>
              <a:cxn ang="0">
                <a:pos x="45" y="183"/>
              </a:cxn>
              <a:cxn ang="0">
                <a:pos x="29" y="160"/>
              </a:cxn>
            </a:cxnLst>
            <a:rect l="0" t="0" r="r" b="b"/>
            <a:pathLst>
              <a:path w="231" h="231">
                <a:moveTo>
                  <a:pt x="115" y="19"/>
                </a:moveTo>
                <a:lnTo>
                  <a:pt x="115" y="19"/>
                </a:lnTo>
                <a:lnTo>
                  <a:pt x="131" y="20"/>
                </a:lnTo>
                <a:lnTo>
                  <a:pt x="146" y="24"/>
                </a:lnTo>
                <a:lnTo>
                  <a:pt x="152" y="6"/>
                </a:lnTo>
                <a:lnTo>
                  <a:pt x="152" y="6"/>
                </a:lnTo>
                <a:lnTo>
                  <a:pt x="163" y="10"/>
                </a:lnTo>
                <a:lnTo>
                  <a:pt x="173" y="15"/>
                </a:lnTo>
                <a:lnTo>
                  <a:pt x="183" y="21"/>
                </a:lnTo>
                <a:lnTo>
                  <a:pt x="192" y="29"/>
                </a:lnTo>
                <a:lnTo>
                  <a:pt x="179" y="42"/>
                </a:lnTo>
                <a:lnTo>
                  <a:pt x="179" y="42"/>
                </a:lnTo>
                <a:lnTo>
                  <a:pt x="187" y="48"/>
                </a:lnTo>
                <a:lnTo>
                  <a:pt x="193" y="56"/>
                </a:lnTo>
                <a:lnTo>
                  <a:pt x="198" y="64"/>
                </a:lnTo>
                <a:lnTo>
                  <a:pt x="203" y="72"/>
                </a:lnTo>
                <a:lnTo>
                  <a:pt x="219" y="64"/>
                </a:lnTo>
                <a:lnTo>
                  <a:pt x="219" y="64"/>
                </a:lnTo>
                <a:lnTo>
                  <a:pt x="224" y="74"/>
                </a:lnTo>
                <a:lnTo>
                  <a:pt x="228" y="85"/>
                </a:lnTo>
                <a:lnTo>
                  <a:pt x="230" y="97"/>
                </a:lnTo>
                <a:lnTo>
                  <a:pt x="231" y="108"/>
                </a:lnTo>
                <a:lnTo>
                  <a:pt x="213" y="109"/>
                </a:lnTo>
                <a:lnTo>
                  <a:pt x="213" y="109"/>
                </a:lnTo>
                <a:lnTo>
                  <a:pt x="213" y="119"/>
                </a:lnTo>
                <a:lnTo>
                  <a:pt x="213" y="127"/>
                </a:lnTo>
                <a:lnTo>
                  <a:pt x="210" y="137"/>
                </a:lnTo>
                <a:lnTo>
                  <a:pt x="208" y="147"/>
                </a:lnTo>
                <a:lnTo>
                  <a:pt x="225" y="152"/>
                </a:lnTo>
                <a:lnTo>
                  <a:pt x="225" y="152"/>
                </a:lnTo>
                <a:lnTo>
                  <a:pt x="221" y="163"/>
                </a:lnTo>
                <a:lnTo>
                  <a:pt x="217" y="173"/>
                </a:lnTo>
                <a:lnTo>
                  <a:pt x="210" y="183"/>
                </a:lnTo>
                <a:lnTo>
                  <a:pt x="203" y="192"/>
                </a:lnTo>
                <a:lnTo>
                  <a:pt x="189" y="179"/>
                </a:lnTo>
                <a:lnTo>
                  <a:pt x="189" y="179"/>
                </a:lnTo>
                <a:lnTo>
                  <a:pt x="183" y="187"/>
                </a:lnTo>
                <a:lnTo>
                  <a:pt x="176" y="193"/>
                </a:lnTo>
                <a:lnTo>
                  <a:pt x="167" y="198"/>
                </a:lnTo>
                <a:lnTo>
                  <a:pt x="160" y="203"/>
                </a:lnTo>
                <a:lnTo>
                  <a:pt x="167" y="220"/>
                </a:lnTo>
                <a:lnTo>
                  <a:pt x="167" y="220"/>
                </a:lnTo>
                <a:lnTo>
                  <a:pt x="157" y="224"/>
                </a:lnTo>
                <a:lnTo>
                  <a:pt x="146" y="228"/>
                </a:lnTo>
                <a:lnTo>
                  <a:pt x="135" y="230"/>
                </a:lnTo>
                <a:lnTo>
                  <a:pt x="124" y="231"/>
                </a:lnTo>
                <a:lnTo>
                  <a:pt x="123" y="213"/>
                </a:lnTo>
                <a:lnTo>
                  <a:pt x="123" y="213"/>
                </a:lnTo>
                <a:lnTo>
                  <a:pt x="115" y="213"/>
                </a:lnTo>
                <a:lnTo>
                  <a:pt x="115" y="163"/>
                </a:lnTo>
                <a:lnTo>
                  <a:pt x="115" y="163"/>
                </a:lnTo>
                <a:lnTo>
                  <a:pt x="123" y="162"/>
                </a:lnTo>
                <a:lnTo>
                  <a:pt x="130" y="161"/>
                </a:lnTo>
                <a:lnTo>
                  <a:pt x="136" y="158"/>
                </a:lnTo>
                <a:lnTo>
                  <a:pt x="144" y="155"/>
                </a:lnTo>
                <a:lnTo>
                  <a:pt x="149" y="150"/>
                </a:lnTo>
                <a:lnTo>
                  <a:pt x="153" y="144"/>
                </a:lnTo>
                <a:lnTo>
                  <a:pt x="157" y="137"/>
                </a:lnTo>
                <a:lnTo>
                  <a:pt x="161" y="131"/>
                </a:lnTo>
                <a:lnTo>
                  <a:pt x="161" y="131"/>
                </a:lnTo>
                <a:lnTo>
                  <a:pt x="162" y="121"/>
                </a:lnTo>
                <a:lnTo>
                  <a:pt x="162" y="113"/>
                </a:lnTo>
                <a:lnTo>
                  <a:pt x="161" y="103"/>
                </a:lnTo>
                <a:lnTo>
                  <a:pt x="158" y="94"/>
                </a:lnTo>
                <a:lnTo>
                  <a:pt x="153" y="87"/>
                </a:lnTo>
                <a:lnTo>
                  <a:pt x="147" y="80"/>
                </a:lnTo>
                <a:lnTo>
                  <a:pt x="140" y="74"/>
                </a:lnTo>
                <a:lnTo>
                  <a:pt x="130" y="71"/>
                </a:lnTo>
                <a:lnTo>
                  <a:pt x="130" y="71"/>
                </a:lnTo>
                <a:lnTo>
                  <a:pt x="123" y="69"/>
                </a:lnTo>
                <a:lnTo>
                  <a:pt x="115" y="68"/>
                </a:lnTo>
                <a:lnTo>
                  <a:pt x="115" y="19"/>
                </a:lnTo>
                <a:close/>
                <a:moveTo>
                  <a:pt x="29" y="160"/>
                </a:moveTo>
                <a:lnTo>
                  <a:pt x="11" y="167"/>
                </a:lnTo>
                <a:lnTo>
                  <a:pt x="11" y="167"/>
                </a:lnTo>
                <a:lnTo>
                  <a:pt x="8" y="157"/>
                </a:lnTo>
                <a:lnTo>
                  <a:pt x="4" y="146"/>
                </a:lnTo>
                <a:lnTo>
                  <a:pt x="1" y="135"/>
                </a:lnTo>
                <a:lnTo>
                  <a:pt x="0" y="124"/>
                </a:lnTo>
                <a:lnTo>
                  <a:pt x="19" y="123"/>
                </a:lnTo>
                <a:lnTo>
                  <a:pt x="19" y="123"/>
                </a:lnTo>
                <a:lnTo>
                  <a:pt x="17" y="114"/>
                </a:lnTo>
                <a:lnTo>
                  <a:pt x="19" y="104"/>
                </a:lnTo>
                <a:lnTo>
                  <a:pt x="20" y="94"/>
                </a:lnTo>
                <a:lnTo>
                  <a:pt x="24" y="85"/>
                </a:lnTo>
                <a:lnTo>
                  <a:pt x="5" y="79"/>
                </a:lnTo>
                <a:lnTo>
                  <a:pt x="5" y="79"/>
                </a:lnTo>
                <a:lnTo>
                  <a:pt x="10" y="68"/>
                </a:lnTo>
                <a:lnTo>
                  <a:pt x="15" y="58"/>
                </a:lnTo>
                <a:lnTo>
                  <a:pt x="21" y="48"/>
                </a:lnTo>
                <a:lnTo>
                  <a:pt x="29" y="40"/>
                </a:lnTo>
                <a:lnTo>
                  <a:pt x="42" y="52"/>
                </a:lnTo>
                <a:lnTo>
                  <a:pt x="42" y="52"/>
                </a:lnTo>
                <a:lnTo>
                  <a:pt x="48" y="45"/>
                </a:lnTo>
                <a:lnTo>
                  <a:pt x="56" y="38"/>
                </a:lnTo>
                <a:lnTo>
                  <a:pt x="63" y="34"/>
                </a:lnTo>
                <a:lnTo>
                  <a:pt x="72" y="29"/>
                </a:lnTo>
                <a:lnTo>
                  <a:pt x="63" y="12"/>
                </a:lnTo>
                <a:lnTo>
                  <a:pt x="63" y="12"/>
                </a:lnTo>
                <a:lnTo>
                  <a:pt x="74" y="8"/>
                </a:lnTo>
                <a:lnTo>
                  <a:pt x="85" y="4"/>
                </a:lnTo>
                <a:lnTo>
                  <a:pt x="97" y="1"/>
                </a:lnTo>
                <a:lnTo>
                  <a:pt x="108" y="0"/>
                </a:lnTo>
                <a:lnTo>
                  <a:pt x="109" y="19"/>
                </a:lnTo>
                <a:lnTo>
                  <a:pt x="109" y="19"/>
                </a:lnTo>
                <a:lnTo>
                  <a:pt x="115" y="19"/>
                </a:lnTo>
                <a:lnTo>
                  <a:pt x="115" y="68"/>
                </a:lnTo>
                <a:lnTo>
                  <a:pt x="115" y="68"/>
                </a:lnTo>
                <a:lnTo>
                  <a:pt x="108" y="69"/>
                </a:lnTo>
                <a:lnTo>
                  <a:pt x="102" y="71"/>
                </a:lnTo>
                <a:lnTo>
                  <a:pt x="94" y="73"/>
                </a:lnTo>
                <a:lnTo>
                  <a:pt x="88" y="77"/>
                </a:lnTo>
                <a:lnTo>
                  <a:pt x="83" y="82"/>
                </a:lnTo>
                <a:lnTo>
                  <a:pt x="78" y="88"/>
                </a:lnTo>
                <a:lnTo>
                  <a:pt x="74" y="94"/>
                </a:lnTo>
                <a:lnTo>
                  <a:pt x="71" y="100"/>
                </a:lnTo>
                <a:lnTo>
                  <a:pt x="71" y="100"/>
                </a:lnTo>
                <a:lnTo>
                  <a:pt x="68" y="110"/>
                </a:lnTo>
                <a:lnTo>
                  <a:pt x="68" y="120"/>
                </a:lnTo>
                <a:lnTo>
                  <a:pt x="71" y="129"/>
                </a:lnTo>
                <a:lnTo>
                  <a:pt x="73" y="137"/>
                </a:lnTo>
                <a:lnTo>
                  <a:pt x="78" y="145"/>
                </a:lnTo>
                <a:lnTo>
                  <a:pt x="84" y="151"/>
                </a:lnTo>
                <a:lnTo>
                  <a:pt x="92" y="157"/>
                </a:lnTo>
                <a:lnTo>
                  <a:pt x="100" y="161"/>
                </a:lnTo>
                <a:lnTo>
                  <a:pt x="100" y="161"/>
                </a:lnTo>
                <a:lnTo>
                  <a:pt x="108" y="162"/>
                </a:lnTo>
                <a:lnTo>
                  <a:pt x="115" y="163"/>
                </a:lnTo>
                <a:lnTo>
                  <a:pt x="115" y="213"/>
                </a:lnTo>
                <a:lnTo>
                  <a:pt x="115" y="213"/>
                </a:lnTo>
                <a:lnTo>
                  <a:pt x="100" y="212"/>
                </a:lnTo>
                <a:lnTo>
                  <a:pt x="84" y="208"/>
                </a:lnTo>
                <a:lnTo>
                  <a:pt x="79" y="226"/>
                </a:lnTo>
                <a:lnTo>
                  <a:pt x="79" y="226"/>
                </a:lnTo>
                <a:lnTo>
                  <a:pt x="68" y="221"/>
                </a:lnTo>
                <a:lnTo>
                  <a:pt x="58" y="216"/>
                </a:lnTo>
                <a:lnTo>
                  <a:pt x="48" y="210"/>
                </a:lnTo>
                <a:lnTo>
                  <a:pt x="40" y="203"/>
                </a:lnTo>
                <a:lnTo>
                  <a:pt x="52" y="189"/>
                </a:lnTo>
                <a:lnTo>
                  <a:pt x="52" y="189"/>
                </a:lnTo>
                <a:lnTo>
                  <a:pt x="45" y="183"/>
                </a:lnTo>
                <a:lnTo>
                  <a:pt x="38" y="176"/>
                </a:lnTo>
                <a:lnTo>
                  <a:pt x="34" y="168"/>
                </a:lnTo>
                <a:lnTo>
                  <a:pt x="29" y="160"/>
                </a:lnTo>
                <a:lnTo>
                  <a:pt x="29" y="16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15"/>
          <p:cNvSpPr>
            <a:spLocks noEditPoints="1"/>
          </p:cNvSpPr>
          <p:nvPr/>
        </p:nvSpPr>
        <p:spPr bwMode="auto">
          <a:xfrm>
            <a:off x="6572866" y="3392225"/>
            <a:ext cx="197247" cy="197247"/>
          </a:xfrm>
          <a:custGeom>
            <a:avLst/>
            <a:gdLst/>
            <a:ahLst/>
            <a:cxnLst>
              <a:cxn ang="0">
                <a:pos x="131" y="0"/>
              </a:cxn>
              <a:cxn ang="0">
                <a:pos x="170" y="10"/>
              </a:cxn>
              <a:cxn ang="0">
                <a:pos x="163" y="47"/>
              </a:cxn>
              <a:cxn ang="0">
                <a:pos x="186" y="65"/>
              </a:cxn>
              <a:cxn ang="0">
                <a:pos x="222" y="53"/>
              </a:cxn>
              <a:cxn ang="0">
                <a:pos x="234" y="76"/>
              </a:cxn>
              <a:cxn ang="0">
                <a:pos x="204" y="107"/>
              </a:cxn>
              <a:cxn ang="0">
                <a:pos x="205" y="127"/>
              </a:cxn>
              <a:cxn ang="0">
                <a:pos x="236" y="157"/>
              </a:cxn>
              <a:cxn ang="0">
                <a:pos x="225" y="180"/>
              </a:cxn>
              <a:cxn ang="0">
                <a:pos x="182" y="178"/>
              </a:cxn>
              <a:cxn ang="0">
                <a:pos x="168" y="190"/>
              </a:cxn>
              <a:cxn ang="0">
                <a:pos x="151" y="199"/>
              </a:cxn>
              <a:cxn ang="0">
                <a:pos x="154" y="236"/>
              </a:cxn>
              <a:cxn ang="0">
                <a:pos x="121" y="240"/>
              </a:cxn>
              <a:cxn ang="0">
                <a:pos x="134" y="189"/>
              </a:cxn>
              <a:cxn ang="0">
                <a:pos x="158" y="179"/>
              </a:cxn>
              <a:cxn ang="0">
                <a:pos x="184" y="148"/>
              </a:cxn>
              <a:cxn ang="0">
                <a:pos x="191" y="109"/>
              </a:cxn>
              <a:cxn ang="0">
                <a:pos x="182" y="85"/>
              </a:cxn>
              <a:cxn ang="0">
                <a:pos x="160" y="62"/>
              </a:cxn>
              <a:cxn ang="0">
                <a:pos x="131" y="50"/>
              </a:cxn>
              <a:cxn ang="0">
                <a:pos x="121" y="34"/>
              </a:cxn>
              <a:cxn ang="0">
                <a:pos x="121" y="240"/>
              </a:cxn>
              <a:cxn ang="0">
                <a:pos x="114" y="204"/>
              </a:cxn>
              <a:cxn ang="0">
                <a:pos x="95" y="200"/>
              </a:cxn>
              <a:cxn ang="0">
                <a:pos x="60" y="224"/>
              </a:cxn>
              <a:cxn ang="0">
                <a:pos x="39" y="208"/>
              </a:cxn>
              <a:cxn ang="0">
                <a:pos x="51" y="167"/>
              </a:cxn>
              <a:cxn ang="0">
                <a:pos x="42" y="149"/>
              </a:cxn>
              <a:cxn ang="0">
                <a:pos x="37" y="131"/>
              </a:cxn>
              <a:cxn ang="0">
                <a:pos x="0" y="122"/>
              </a:cxn>
              <a:cxn ang="0">
                <a:pos x="6" y="83"/>
              </a:cxn>
              <a:cxn ang="0">
                <a:pos x="43" y="85"/>
              </a:cxn>
              <a:cxn ang="0">
                <a:pos x="60" y="62"/>
              </a:cxn>
              <a:cxn ang="0">
                <a:pos x="42" y="27"/>
              </a:cxn>
              <a:cxn ang="0">
                <a:pos x="78" y="7"/>
              </a:cxn>
              <a:cxn ang="0">
                <a:pos x="105" y="37"/>
              </a:cxn>
              <a:cxn ang="0">
                <a:pos x="121" y="49"/>
              </a:cxn>
              <a:cxn ang="0">
                <a:pos x="95" y="54"/>
              </a:cxn>
              <a:cxn ang="0">
                <a:pos x="63" y="79"/>
              </a:cxn>
              <a:cxn ang="0">
                <a:pos x="51" y="117"/>
              </a:cxn>
              <a:cxn ang="0">
                <a:pos x="55" y="144"/>
              </a:cxn>
              <a:cxn ang="0">
                <a:pos x="73" y="172"/>
              </a:cxn>
              <a:cxn ang="0">
                <a:pos x="100" y="186"/>
              </a:cxn>
              <a:cxn ang="0">
                <a:pos x="121" y="240"/>
              </a:cxn>
            </a:cxnLst>
            <a:rect l="0" t="0" r="r" b="b"/>
            <a:pathLst>
              <a:path w="240" h="240">
                <a:moveTo>
                  <a:pt x="128" y="36"/>
                </a:moveTo>
                <a:lnTo>
                  <a:pt x="131" y="0"/>
                </a:lnTo>
                <a:lnTo>
                  <a:pt x="131" y="0"/>
                </a:lnTo>
                <a:lnTo>
                  <a:pt x="145" y="1"/>
                </a:lnTo>
                <a:lnTo>
                  <a:pt x="157" y="5"/>
                </a:lnTo>
                <a:lnTo>
                  <a:pt x="170" y="10"/>
                </a:lnTo>
                <a:lnTo>
                  <a:pt x="182" y="16"/>
                </a:lnTo>
                <a:lnTo>
                  <a:pt x="163" y="47"/>
                </a:lnTo>
                <a:lnTo>
                  <a:pt x="163" y="47"/>
                </a:lnTo>
                <a:lnTo>
                  <a:pt x="172" y="52"/>
                </a:lnTo>
                <a:lnTo>
                  <a:pt x="178" y="58"/>
                </a:lnTo>
                <a:lnTo>
                  <a:pt x="186" y="65"/>
                </a:lnTo>
                <a:lnTo>
                  <a:pt x="191" y="73"/>
                </a:lnTo>
                <a:lnTo>
                  <a:pt x="222" y="53"/>
                </a:lnTo>
                <a:lnTo>
                  <a:pt x="222" y="53"/>
                </a:lnTo>
                <a:lnTo>
                  <a:pt x="228" y="64"/>
                </a:lnTo>
                <a:lnTo>
                  <a:pt x="234" y="76"/>
                </a:lnTo>
                <a:lnTo>
                  <a:pt x="234" y="76"/>
                </a:lnTo>
                <a:lnTo>
                  <a:pt x="238" y="90"/>
                </a:lnTo>
                <a:lnTo>
                  <a:pt x="240" y="102"/>
                </a:lnTo>
                <a:lnTo>
                  <a:pt x="204" y="107"/>
                </a:lnTo>
                <a:lnTo>
                  <a:pt x="204" y="107"/>
                </a:lnTo>
                <a:lnTo>
                  <a:pt x="205" y="117"/>
                </a:lnTo>
                <a:lnTo>
                  <a:pt x="205" y="127"/>
                </a:lnTo>
                <a:lnTo>
                  <a:pt x="204" y="136"/>
                </a:lnTo>
                <a:lnTo>
                  <a:pt x="202" y="146"/>
                </a:lnTo>
                <a:lnTo>
                  <a:pt x="236" y="157"/>
                </a:lnTo>
                <a:lnTo>
                  <a:pt x="236" y="157"/>
                </a:lnTo>
                <a:lnTo>
                  <a:pt x="231" y="169"/>
                </a:lnTo>
                <a:lnTo>
                  <a:pt x="225" y="180"/>
                </a:lnTo>
                <a:lnTo>
                  <a:pt x="218" y="193"/>
                </a:lnTo>
                <a:lnTo>
                  <a:pt x="208" y="203"/>
                </a:lnTo>
                <a:lnTo>
                  <a:pt x="182" y="178"/>
                </a:lnTo>
                <a:lnTo>
                  <a:pt x="182" y="178"/>
                </a:lnTo>
                <a:lnTo>
                  <a:pt x="176" y="184"/>
                </a:lnTo>
                <a:lnTo>
                  <a:pt x="168" y="190"/>
                </a:lnTo>
                <a:lnTo>
                  <a:pt x="160" y="195"/>
                </a:lnTo>
                <a:lnTo>
                  <a:pt x="151" y="199"/>
                </a:lnTo>
                <a:lnTo>
                  <a:pt x="151" y="199"/>
                </a:lnTo>
                <a:lnTo>
                  <a:pt x="163" y="232"/>
                </a:lnTo>
                <a:lnTo>
                  <a:pt x="163" y="232"/>
                </a:lnTo>
                <a:lnTo>
                  <a:pt x="154" y="236"/>
                </a:lnTo>
                <a:lnTo>
                  <a:pt x="142" y="238"/>
                </a:lnTo>
                <a:lnTo>
                  <a:pt x="131" y="240"/>
                </a:lnTo>
                <a:lnTo>
                  <a:pt x="121" y="240"/>
                </a:lnTo>
                <a:lnTo>
                  <a:pt x="121" y="190"/>
                </a:lnTo>
                <a:lnTo>
                  <a:pt x="121" y="190"/>
                </a:lnTo>
                <a:lnTo>
                  <a:pt x="134" y="189"/>
                </a:lnTo>
                <a:lnTo>
                  <a:pt x="146" y="185"/>
                </a:lnTo>
                <a:lnTo>
                  <a:pt x="146" y="185"/>
                </a:lnTo>
                <a:lnTo>
                  <a:pt x="158" y="179"/>
                </a:lnTo>
                <a:lnTo>
                  <a:pt x="170" y="170"/>
                </a:lnTo>
                <a:lnTo>
                  <a:pt x="178" y="161"/>
                </a:lnTo>
                <a:lnTo>
                  <a:pt x="184" y="148"/>
                </a:lnTo>
                <a:lnTo>
                  <a:pt x="189" y="136"/>
                </a:lnTo>
                <a:lnTo>
                  <a:pt x="191" y="122"/>
                </a:lnTo>
                <a:lnTo>
                  <a:pt x="191" y="109"/>
                </a:lnTo>
                <a:lnTo>
                  <a:pt x="187" y="95"/>
                </a:lnTo>
                <a:lnTo>
                  <a:pt x="187" y="95"/>
                </a:lnTo>
                <a:lnTo>
                  <a:pt x="182" y="85"/>
                </a:lnTo>
                <a:lnTo>
                  <a:pt x="176" y="75"/>
                </a:lnTo>
                <a:lnTo>
                  <a:pt x="168" y="68"/>
                </a:lnTo>
                <a:lnTo>
                  <a:pt x="160" y="62"/>
                </a:lnTo>
                <a:lnTo>
                  <a:pt x="151" y="57"/>
                </a:lnTo>
                <a:lnTo>
                  <a:pt x="141" y="53"/>
                </a:lnTo>
                <a:lnTo>
                  <a:pt x="131" y="50"/>
                </a:lnTo>
                <a:lnTo>
                  <a:pt x="121" y="49"/>
                </a:lnTo>
                <a:lnTo>
                  <a:pt x="121" y="34"/>
                </a:lnTo>
                <a:lnTo>
                  <a:pt x="121" y="34"/>
                </a:lnTo>
                <a:lnTo>
                  <a:pt x="128" y="36"/>
                </a:lnTo>
                <a:lnTo>
                  <a:pt x="128" y="36"/>
                </a:lnTo>
                <a:close/>
                <a:moveTo>
                  <a:pt x="121" y="240"/>
                </a:moveTo>
                <a:lnTo>
                  <a:pt x="121" y="240"/>
                </a:lnTo>
                <a:lnTo>
                  <a:pt x="110" y="240"/>
                </a:lnTo>
                <a:lnTo>
                  <a:pt x="114" y="204"/>
                </a:lnTo>
                <a:lnTo>
                  <a:pt x="114" y="204"/>
                </a:lnTo>
                <a:lnTo>
                  <a:pt x="104" y="203"/>
                </a:lnTo>
                <a:lnTo>
                  <a:pt x="95" y="200"/>
                </a:lnTo>
                <a:lnTo>
                  <a:pt x="87" y="196"/>
                </a:lnTo>
                <a:lnTo>
                  <a:pt x="78" y="193"/>
                </a:lnTo>
                <a:lnTo>
                  <a:pt x="60" y="224"/>
                </a:lnTo>
                <a:lnTo>
                  <a:pt x="60" y="224"/>
                </a:lnTo>
                <a:lnTo>
                  <a:pt x="48" y="216"/>
                </a:lnTo>
                <a:lnTo>
                  <a:pt x="39" y="208"/>
                </a:lnTo>
                <a:lnTo>
                  <a:pt x="29" y="198"/>
                </a:lnTo>
                <a:lnTo>
                  <a:pt x="20" y="186"/>
                </a:lnTo>
                <a:lnTo>
                  <a:pt x="51" y="167"/>
                </a:lnTo>
                <a:lnTo>
                  <a:pt x="51" y="167"/>
                </a:lnTo>
                <a:lnTo>
                  <a:pt x="46" y="158"/>
                </a:lnTo>
                <a:lnTo>
                  <a:pt x="42" y="149"/>
                </a:lnTo>
                <a:lnTo>
                  <a:pt x="42" y="149"/>
                </a:lnTo>
                <a:lnTo>
                  <a:pt x="39" y="141"/>
                </a:lnTo>
                <a:lnTo>
                  <a:pt x="37" y="131"/>
                </a:lnTo>
                <a:lnTo>
                  <a:pt x="1" y="137"/>
                </a:lnTo>
                <a:lnTo>
                  <a:pt x="1" y="137"/>
                </a:lnTo>
                <a:lnTo>
                  <a:pt x="0" y="122"/>
                </a:lnTo>
                <a:lnTo>
                  <a:pt x="0" y="109"/>
                </a:lnTo>
                <a:lnTo>
                  <a:pt x="3" y="96"/>
                </a:lnTo>
                <a:lnTo>
                  <a:pt x="6" y="83"/>
                </a:lnTo>
                <a:lnTo>
                  <a:pt x="40" y="94"/>
                </a:lnTo>
                <a:lnTo>
                  <a:pt x="40" y="94"/>
                </a:lnTo>
                <a:lnTo>
                  <a:pt x="43" y="85"/>
                </a:lnTo>
                <a:lnTo>
                  <a:pt x="48" y="76"/>
                </a:lnTo>
                <a:lnTo>
                  <a:pt x="53" y="69"/>
                </a:lnTo>
                <a:lnTo>
                  <a:pt x="60" y="62"/>
                </a:lnTo>
                <a:lnTo>
                  <a:pt x="34" y="37"/>
                </a:lnTo>
                <a:lnTo>
                  <a:pt x="34" y="37"/>
                </a:lnTo>
                <a:lnTo>
                  <a:pt x="42" y="27"/>
                </a:lnTo>
                <a:lnTo>
                  <a:pt x="53" y="20"/>
                </a:lnTo>
                <a:lnTo>
                  <a:pt x="64" y="12"/>
                </a:lnTo>
                <a:lnTo>
                  <a:pt x="78" y="7"/>
                </a:lnTo>
                <a:lnTo>
                  <a:pt x="90" y="41"/>
                </a:lnTo>
                <a:lnTo>
                  <a:pt x="90" y="41"/>
                </a:lnTo>
                <a:lnTo>
                  <a:pt x="105" y="37"/>
                </a:lnTo>
                <a:lnTo>
                  <a:pt x="121" y="34"/>
                </a:lnTo>
                <a:lnTo>
                  <a:pt x="121" y="49"/>
                </a:lnTo>
                <a:lnTo>
                  <a:pt x="121" y="49"/>
                </a:lnTo>
                <a:lnTo>
                  <a:pt x="108" y="50"/>
                </a:lnTo>
                <a:lnTo>
                  <a:pt x="95" y="54"/>
                </a:lnTo>
                <a:lnTo>
                  <a:pt x="95" y="54"/>
                </a:lnTo>
                <a:lnTo>
                  <a:pt x="83" y="60"/>
                </a:lnTo>
                <a:lnTo>
                  <a:pt x="72" y="69"/>
                </a:lnTo>
                <a:lnTo>
                  <a:pt x="63" y="79"/>
                </a:lnTo>
                <a:lnTo>
                  <a:pt x="57" y="91"/>
                </a:lnTo>
                <a:lnTo>
                  <a:pt x="52" y="104"/>
                </a:lnTo>
                <a:lnTo>
                  <a:pt x="51" y="117"/>
                </a:lnTo>
                <a:lnTo>
                  <a:pt x="51" y="131"/>
                </a:lnTo>
                <a:lnTo>
                  <a:pt x="55" y="144"/>
                </a:lnTo>
                <a:lnTo>
                  <a:pt x="55" y="144"/>
                </a:lnTo>
                <a:lnTo>
                  <a:pt x="60" y="154"/>
                </a:lnTo>
                <a:lnTo>
                  <a:pt x="66" y="163"/>
                </a:lnTo>
                <a:lnTo>
                  <a:pt x="73" y="172"/>
                </a:lnTo>
                <a:lnTo>
                  <a:pt x="82" y="178"/>
                </a:lnTo>
                <a:lnTo>
                  <a:pt x="90" y="183"/>
                </a:lnTo>
                <a:lnTo>
                  <a:pt x="100" y="186"/>
                </a:lnTo>
                <a:lnTo>
                  <a:pt x="110" y="189"/>
                </a:lnTo>
                <a:lnTo>
                  <a:pt x="121" y="190"/>
                </a:lnTo>
                <a:lnTo>
                  <a:pt x="121" y="24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7" name="Picture 23" descr="C:\Users\chia.tu\Documents\Product\USB Recovery\cursor-hand_t.png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244" y="2254772"/>
            <a:ext cx="295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71" y="1049211"/>
            <a:ext cx="593296" cy="40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Freeform 96"/>
          <p:cNvSpPr>
            <a:spLocks noChangeAspect="1" noChangeArrowheads="1"/>
          </p:cNvSpPr>
          <p:nvPr/>
        </p:nvSpPr>
        <p:spPr bwMode="auto">
          <a:xfrm>
            <a:off x="3429361" y="3436357"/>
            <a:ext cx="212169" cy="176808"/>
          </a:xfrm>
          <a:custGeom>
            <a:avLst/>
            <a:gdLst>
              <a:gd name="T0" fmla="*/ 442 w 497"/>
              <a:gd name="T1" fmla="*/ 0 h 435"/>
              <a:gd name="T2" fmla="*/ 442 w 497"/>
              <a:gd name="T3" fmla="*/ 0 h 435"/>
              <a:gd name="T4" fmla="*/ 53 w 497"/>
              <a:gd name="T5" fmla="*/ 0 h 435"/>
              <a:gd name="T6" fmla="*/ 0 w 497"/>
              <a:gd name="T7" fmla="*/ 44 h 435"/>
              <a:gd name="T8" fmla="*/ 0 w 497"/>
              <a:gd name="T9" fmla="*/ 319 h 435"/>
              <a:gd name="T10" fmla="*/ 44 w 497"/>
              <a:gd name="T11" fmla="*/ 381 h 435"/>
              <a:gd name="T12" fmla="*/ 160 w 497"/>
              <a:gd name="T13" fmla="*/ 399 h 435"/>
              <a:gd name="T14" fmla="*/ 123 w 497"/>
              <a:gd name="T15" fmla="*/ 434 h 435"/>
              <a:gd name="T16" fmla="*/ 372 w 497"/>
              <a:gd name="T17" fmla="*/ 434 h 435"/>
              <a:gd name="T18" fmla="*/ 336 w 497"/>
              <a:gd name="T19" fmla="*/ 399 h 435"/>
              <a:gd name="T20" fmla="*/ 451 w 497"/>
              <a:gd name="T21" fmla="*/ 381 h 435"/>
              <a:gd name="T22" fmla="*/ 496 w 497"/>
              <a:gd name="T23" fmla="*/ 319 h 435"/>
              <a:gd name="T24" fmla="*/ 496 w 497"/>
              <a:gd name="T25" fmla="*/ 44 h 435"/>
              <a:gd name="T26" fmla="*/ 442 w 497"/>
              <a:gd name="T27" fmla="*/ 0 h 435"/>
              <a:gd name="T28" fmla="*/ 442 w 497"/>
              <a:gd name="T29" fmla="*/ 319 h 435"/>
              <a:gd name="T30" fmla="*/ 442 w 497"/>
              <a:gd name="T31" fmla="*/ 319 h 435"/>
              <a:gd name="T32" fmla="*/ 53 w 497"/>
              <a:gd name="T33" fmla="*/ 319 h 435"/>
              <a:gd name="T34" fmla="*/ 53 w 497"/>
              <a:gd name="T35" fmla="*/ 44 h 435"/>
              <a:gd name="T36" fmla="*/ 442 w 497"/>
              <a:gd name="T37" fmla="*/ 44 h 435"/>
              <a:gd name="T38" fmla="*/ 442 w 497"/>
              <a:gd name="T39" fmla="*/ 31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7" h="435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17"/>
                  <a:pt x="0" y="44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45"/>
                  <a:pt x="17" y="372"/>
                  <a:pt x="44" y="381"/>
                </a:cubicBezTo>
                <a:cubicBezTo>
                  <a:pt x="160" y="399"/>
                  <a:pt x="160" y="399"/>
                  <a:pt x="160" y="399"/>
                </a:cubicBezTo>
                <a:cubicBezTo>
                  <a:pt x="160" y="399"/>
                  <a:pt x="62" y="434"/>
                  <a:pt x="123" y="434"/>
                </a:cubicBezTo>
                <a:cubicBezTo>
                  <a:pt x="372" y="434"/>
                  <a:pt x="372" y="434"/>
                  <a:pt x="372" y="434"/>
                </a:cubicBezTo>
                <a:cubicBezTo>
                  <a:pt x="434" y="434"/>
                  <a:pt x="336" y="399"/>
                  <a:pt x="336" y="399"/>
                </a:cubicBezTo>
                <a:cubicBezTo>
                  <a:pt x="451" y="381"/>
                  <a:pt x="451" y="381"/>
                  <a:pt x="451" y="381"/>
                </a:cubicBezTo>
                <a:cubicBezTo>
                  <a:pt x="479" y="372"/>
                  <a:pt x="496" y="345"/>
                  <a:pt x="496" y="319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70" y="0"/>
                  <a:pt x="442" y="0"/>
                </a:cubicBezTo>
                <a:close/>
                <a:moveTo>
                  <a:pt x="442" y="319"/>
                </a:moveTo>
                <a:lnTo>
                  <a:pt x="442" y="319"/>
                </a:lnTo>
                <a:cubicBezTo>
                  <a:pt x="53" y="319"/>
                  <a:pt x="53" y="319"/>
                  <a:pt x="53" y="319"/>
                </a:cubicBezTo>
                <a:cubicBezTo>
                  <a:pt x="53" y="44"/>
                  <a:pt x="53" y="44"/>
                  <a:pt x="53" y="44"/>
                </a:cubicBezTo>
                <a:cubicBezTo>
                  <a:pt x="442" y="44"/>
                  <a:pt x="442" y="44"/>
                  <a:pt x="442" y="44"/>
                </a:cubicBezTo>
                <a:lnTo>
                  <a:pt x="442" y="319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04" tIns="45702" rIns="91404" bIns="45702" anchor="ctr"/>
          <a:lstStyle/>
          <a:p>
            <a:pPr algn="l" defTabSz="1826389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200" kern="0" dirty="0">
              <a:solidFill>
                <a:srgbClr val="7E7E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" name="文字方塊 121"/>
          <p:cNvSpPr txBox="1"/>
          <p:nvPr/>
        </p:nvSpPr>
        <p:spPr>
          <a:xfrm>
            <a:off x="3286556" y="3602752"/>
            <a:ext cx="500418" cy="215423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pPr algn="l"/>
            <a:r>
              <a:rPr lang="en-US" altLang="zh-TW" sz="800" b="1" dirty="0">
                <a:solidFill>
                  <a:prstClr val="white"/>
                </a:solidFill>
                <a:latin typeface="Calibri" panose="020F0502020204030204" pitchFamily="34" charset="0"/>
                <a:ea typeface="新細明體" pitchFamily="18" charset="-120"/>
              </a:rPr>
              <a:t>Control</a:t>
            </a:r>
            <a:endParaRPr lang="zh-TW" altLang="en-US" sz="800" b="1" dirty="0">
              <a:solidFill>
                <a:prstClr val="white"/>
              </a:solidFill>
              <a:latin typeface="Calibri" panose="020F0502020204030204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991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/>
          <p:cNvSpPr/>
          <p:nvPr/>
        </p:nvSpPr>
        <p:spPr>
          <a:xfrm>
            <a:off x="930279" y="3602221"/>
            <a:ext cx="6999508" cy="1099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892660" y="682663"/>
            <a:ext cx="6999508" cy="1099040"/>
          </a:xfrm>
          <a:prstGeom prst="rect">
            <a:avLst/>
          </a:prstGeom>
          <a:solidFill>
            <a:srgbClr val="FAFBF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zh-TW" alt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rgbClr val="143A87"/>
                </a:solidFill>
                <a:latin typeface="Calibri" panose="020F0502020204030204" pitchFamily="34" charset="0"/>
              </a:rPr>
              <a:t>Multitasking </a:t>
            </a:r>
            <a:r>
              <a:rPr lang="en-US" altLang="zh-TW" dirty="0" smtClean="0">
                <a:solidFill>
                  <a:srgbClr val="143A87"/>
                </a:solidFill>
                <a:latin typeface="Calibri" panose="020F0502020204030204" pitchFamily="34" charset="0"/>
              </a:rPr>
              <a:t>– Aggregate Control Platform</a:t>
            </a:r>
            <a:endParaRPr lang="zh-TW" altLang="en-US" dirty="0"/>
          </a:p>
        </p:txBody>
      </p:sp>
      <p:sp>
        <p:nvSpPr>
          <p:cNvPr id="14" name="AutoShape 12" descr="https://alssl.askleomedia.com/wp-content/uploads/2009/01/cpu.jpg"/>
          <p:cNvSpPr>
            <a:spLocks noChangeAspect="1" noChangeArrowheads="1"/>
          </p:cNvSpPr>
          <p:nvPr/>
        </p:nvSpPr>
        <p:spPr bwMode="auto">
          <a:xfrm>
            <a:off x="63502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5" name="AutoShape 16" descr="CPU Processor free icon"/>
          <p:cNvSpPr>
            <a:spLocks noChangeAspect="1" noChangeArrowheads="1"/>
          </p:cNvSpPr>
          <p:nvPr/>
        </p:nvSpPr>
        <p:spPr bwMode="auto">
          <a:xfrm>
            <a:off x="155577" y="-1444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50" name="Picture 26" descr="C:\Users\keith.lu\Downloads\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94" y="2280360"/>
            <a:ext cx="1066822" cy="106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keith.lu\Downloads\cp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58" y="3622059"/>
            <a:ext cx="875902" cy="87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1717994" y="4443531"/>
            <a:ext cx="1232054" cy="36931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altLang="zh-TW" b="1" dirty="0">
                <a:latin typeface="Candara" panose="020E0502030303020204" pitchFamily="34" charset="0"/>
              </a:rPr>
              <a:t>CPU </a:t>
            </a:r>
            <a:r>
              <a:rPr lang="en-US" altLang="zh-TW" b="1" dirty="0">
                <a:solidFill>
                  <a:srgbClr val="FF0000"/>
                </a:solidFill>
                <a:latin typeface="Candara" panose="020E0502030303020204" pitchFamily="34" charset="0"/>
              </a:rPr>
              <a:t>Core 1</a:t>
            </a:r>
            <a:endParaRPr lang="zh-TW" altLang="en-US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43" name="Picture 27" descr="C:\Users\keith.lu\Downloads\cp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52" y="3622056"/>
            <a:ext cx="875902" cy="87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字方塊 43"/>
          <p:cNvSpPr txBox="1"/>
          <p:nvPr/>
        </p:nvSpPr>
        <p:spPr>
          <a:xfrm>
            <a:off x="5451888" y="4454412"/>
            <a:ext cx="1336100" cy="36931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altLang="zh-TW" b="1" dirty="0">
                <a:latin typeface="Candara" panose="020E0502030303020204" pitchFamily="34" charset="0"/>
              </a:rPr>
              <a:t>CPU </a:t>
            </a:r>
            <a:r>
              <a:rPr lang="en-US" altLang="zh-TW" b="1" dirty="0">
                <a:solidFill>
                  <a:srgbClr val="FF0000"/>
                </a:solidFill>
                <a:latin typeface="Candara" panose="020E0502030303020204" pitchFamily="34" charset="0"/>
              </a:rPr>
              <a:t>Core 2</a:t>
            </a:r>
            <a:endParaRPr lang="zh-TW" altLang="en-US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3155336" y="3347471"/>
            <a:ext cx="1950074" cy="53858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altLang="zh-TW" b="1" dirty="0">
                <a:latin typeface="Candara" panose="020E0502030303020204" pitchFamily="34" charset="0"/>
              </a:rPr>
              <a:t>Operating System</a:t>
            </a:r>
          </a:p>
          <a:p>
            <a:pPr algn="ctr"/>
            <a:r>
              <a:rPr lang="en-US" altLang="zh-TW" sz="1100" b="1" dirty="0">
                <a:solidFill>
                  <a:srgbClr val="FF0000"/>
                </a:solidFill>
                <a:latin typeface="Candara" panose="020E0502030303020204" pitchFamily="34" charset="0"/>
              </a:rPr>
              <a:t>Windows/Linux/Real time OS </a:t>
            </a:r>
            <a:endParaRPr lang="zh-TW" altLang="en-US" sz="11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9" name="Isosceles Triangle 42"/>
          <p:cNvSpPr/>
          <p:nvPr/>
        </p:nvSpPr>
        <p:spPr>
          <a:xfrm rot="13258884" flipH="1" flipV="1">
            <a:off x="2756627" y="2447760"/>
            <a:ext cx="276702" cy="1234890"/>
          </a:xfrm>
          <a:custGeom>
            <a:avLst/>
            <a:gdLst>
              <a:gd name="connsiteX0" fmla="*/ 0 w 648072"/>
              <a:gd name="connsiteY0" fmla="*/ 1232847 h 1232847"/>
              <a:gd name="connsiteX1" fmla="*/ 324036 w 648072"/>
              <a:gd name="connsiteY1" fmla="*/ 0 h 1232847"/>
              <a:gd name="connsiteX2" fmla="*/ 648072 w 648072"/>
              <a:gd name="connsiteY2" fmla="*/ 1232847 h 1232847"/>
              <a:gd name="connsiteX3" fmla="*/ 0 w 648072"/>
              <a:gd name="connsiteY3" fmla="*/ 1232847 h 1232847"/>
              <a:gd name="connsiteX0" fmla="*/ 0 w 375993"/>
              <a:gd name="connsiteY0" fmla="*/ 1232847 h 1645847"/>
              <a:gd name="connsiteX1" fmla="*/ 324036 w 375993"/>
              <a:gd name="connsiteY1" fmla="*/ 0 h 1645847"/>
              <a:gd name="connsiteX2" fmla="*/ 375993 w 375993"/>
              <a:gd name="connsiteY2" fmla="*/ 1645847 h 1645847"/>
              <a:gd name="connsiteX3" fmla="*/ 0 w 375993"/>
              <a:gd name="connsiteY3" fmla="*/ 1232847 h 1645847"/>
              <a:gd name="connsiteX0" fmla="*/ 0 w 386277"/>
              <a:gd name="connsiteY0" fmla="*/ 1232847 h 1646520"/>
              <a:gd name="connsiteX1" fmla="*/ 324036 w 386277"/>
              <a:gd name="connsiteY1" fmla="*/ 0 h 1646520"/>
              <a:gd name="connsiteX2" fmla="*/ 386277 w 386277"/>
              <a:gd name="connsiteY2" fmla="*/ 1646520 h 1646520"/>
              <a:gd name="connsiteX3" fmla="*/ 0 w 386277"/>
              <a:gd name="connsiteY3" fmla="*/ 1232847 h 1646520"/>
              <a:gd name="connsiteX0" fmla="*/ 0 w 390697"/>
              <a:gd name="connsiteY0" fmla="*/ 1222919 h 1646520"/>
              <a:gd name="connsiteX1" fmla="*/ 328456 w 390697"/>
              <a:gd name="connsiteY1" fmla="*/ 0 h 1646520"/>
              <a:gd name="connsiteX2" fmla="*/ 390697 w 390697"/>
              <a:gd name="connsiteY2" fmla="*/ 1646520 h 1646520"/>
              <a:gd name="connsiteX3" fmla="*/ 0 w 390697"/>
              <a:gd name="connsiteY3" fmla="*/ 1222919 h 1646520"/>
              <a:gd name="connsiteX0" fmla="*/ 0 w 385916"/>
              <a:gd name="connsiteY0" fmla="*/ 1228050 h 1646520"/>
              <a:gd name="connsiteX1" fmla="*/ 323675 w 385916"/>
              <a:gd name="connsiteY1" fmla="*/ 0 h 1646520"/>
              <a:gd name="connsiteX2" fmla="*/ 385916 w 385916"/>
              <a:gd name="connsiteY2" fmla="*/ 1646520 h 1646520"/>
              <a:gd name="connsiteX3" fmla="*/ 0 w 385916"/>
              <a:gd name="connsiteY3" fmla="*/ 1228050 h 1646520"/>
              <a:gd name="connsiteX0" fmla="*/ 0 w 388630"/>
              <a:gd name="connsiteY0" fmla="*/ 1176755 h 1646520"/>
              <a:gd name="connsiteX1" fmla="*/ 326389 w 388630"/>
              <a:gd name="connsiteY1" fmla="*/ 0 h 1646520"/>
              <a:gd name="connsiteX2" fmla="*/ 388630 w 388630"/>
              <a:gd name="connsiteY2" fmla="*/ 1646520 h 1646520"/>
              <a:gd name="connsiteX3" fmla="*/ 0 w 388630"/>
              <a:gd name="connsiteY3" fmla="*/ 1176755 h 1646520"/>
              <a:gd name="connsiteX0" fmla="*/ 0 w 394951"/>
              <a:gd name="connsiteY0" fmla="*/ 1231548 h 1646520"/>
              <a:gd name="connsiteX1" fmla="*/ 332710 w 394951"/>
              <a:gd name="connsiteY1" fmla="*/ 0 h 1646520"/>
              <a:gd name="connsiteX2" fmla="*/ 394951 w 394951"/>
              <a:gd name="connsiteY2" fmla="*/ 1646520 h 1646520"/>
              <a:gd name="connsiteX3" fmla="*/ 0 w 394951"/>
              <a:gd name="connsiteY3" fmla="*/ 1231548 h 164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51" h="1646520">
                <a:moveTo>
                  <a:pt x="0" y="1231548"/>
                </a:moveTo>
                <a:lnTo>
                  <a:pt x="332710" y="0"/>
                </a:lnTo>
                <a:lnTo>
                  <a:pt x="394951" y="1646520"/>
                </a:lnTo>
                <a:lnTo>
                  <a:pt x="0" y="123154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0" name="Isosceles Triangle 42"/>
          <p:cNvSpPr/>
          <p:nvPr/>
        </p:nvSpPr>
        <p:spPr>
          <a:xfrm rot="8341116" flipV="1">
            <a:off x="5203645" y="2402134"/>
            <a:ext cx="276702" cy="1234890"/>
          </a:xfrm>
          <a:custGeom>
            <a:avLst/>
            <a:gdLst>
              <a:gd name="connsiteX0" fmla="*/ 0 w 648072"/>
              <a:gd name="connsiteY0" fmla="*/ 1232847 h 1232847"/>
              <a:gd name="connsiteX1" fmla="*/ 324036 w 648072"/>
              <a:gd name="connsiteY1" fmla="*/ 0 h 1232847"/>
              <a:gd name="connsiteX2" fmla="*/ 648072 w 648072"/>
              <a:gd name="connsiteY2" fmla="*/ 1232847 h 1232847"/>
              <a:gd name="connsiteX3" fmla="*/ 0 w 648072"/>
              <a:gd name="connsiteY3" fmla="*/ 1232847 h 1232847"/>
              <a:gd name="connsiteX0" fmla="*/ 0 w 375993"/>
              <a:gd name="connsiteY0" fmla="*/ 1232847 h 1645847"/>
              <a:gd name="connsiteX1" fmla="*/ 324036 w 375993"/>
              <a:gd name="connsiteY1" fmla="*/ 0 h 1645847"/>
              <a:gd name="connsiteX2" fmla="*/ 375993 w 375993"/>
              <a:gd name="connsiteY2" fmla="*/ 1645847 h 1645847"/>
              <a:gd name="connsiteX3" fmla="*/ 0 w 375993"/>
              <a:gd name="connsiteY3" fmla="*/ 1232847 h 1645847"/>
              <a:gd name="connsiteX0" fmla="*/ 0 w 386277"/>
              <a:gd name="connsiteY0" fmla="*/ 1232847 h 1646520"/>
              <a:gd name="connsiteX1" fmla="*/ 324036 w 386277"/>
              <a:gd name="connsiteY1" fmla="*/ 0 h 1646520"/>
              <a:gd name="connsiteX2" fmla="*/ 386277 w 386277"/>
              <a:gd name="connsiteY2" fmla="*/ 1646520 h 1646520"/>
              <a:gd name="connsiteX3" fmla="*/ 0 w 386277"/>
              <a:gd name="connsiteY3" fmla="*/ 1232847 h 1646520"/>
              <a:gd name="connsiteX0" fmla="*/ 0 w 390697"/>
              <a:gd name="connsiteY0" fmla="*/ 1222919 h 1646520"/>
              <a:gd name="connsiteX1" fmla="*/ 328456 w 390697"/>
              <a:gd name="connsiteY1" fmla="*/ 0 h 1646520"/>
              <a:gd name="connsiteX2" fmla="*/ 390697 w 390697"/>
              <a:gd name="connsiteY2" fmla="*/ 1646520 h 1646520"/>
              <a:gd name="connsiteX3" fmla="*/ 0 w 390697"/>
              <a:gd name="connsiteY3" fmla="*/ 1222919 h 1646520"/>
              <a:gd name="connsiteX0" fmla="*/ 0 w 385916"/>
              <a:gd name="connsiteY0" fmla="*/ 1228050 h 1646520"/>
              <a:gd name="connsiteX1" fmla="*/ 323675 w 385916"/>
              <a:gd name="connsiteY1" fmla="*/ 0 h 1646520"/>
              <a:gd name="connsiteX2" fmla="*/ 385916 w 385916"/>
              <a:gd name="connsiteY2" fmla="*/ 1646520 h 1646520"/>
              <a:gd name="connsiteX3" fmla="*/ 0 w 385916"/>
              <a:gd name="connsiteY3" fmla="*/ 1228050 h 1646520"/>
              <a:gd name="connsiteX0" fmla="*/ 0 w 388630"/>
              <a:gd name="connsiteY0" fmla="*/ 1176755 h 1646520"/>
              <a:gd name="connsiteX1" fmla="*/ 326389 w 388630"/>
              <a:gd name="connsiteY1" fmla="*/ 0 h 1646520"/>
              <a:gd name="connsiteX2" fmla="*/ 388630 w 388630"/>
              <a:gd name="connsiteY2" fmla="*/ 1646520 h 1646520"/>
              <a:gd name="connsiteX3" fmla="*/ 0 w 388630"/>
              <a:gd name="connsiteY3" fmla="*/ 1176755 h 1646520"/>
              <a:gd name="connsiteX0" fmla="*/ 0 w 394951"/>
              <a:gd name="connsiteY0" fmla="*/ 1231548 h 1646520"/>
              <a:gd name="connsiteX1" fmla="*/ 332710 w 394951"/>
              <a:gd name="connsiteY1" fmla="*/ 0 h 1646520"/>
              <a:gd name="connsiteX2" fmla="*/ 394951 w 394951"/>
              <a:gd name="connsiteY2" fmla="*/ 1646520 h 1646520"/>
              <a:gd name="connsiteX3" fmla="*/ 0 w 394951"/>
              <a:gd name="connsiteY3" fmla="*/ 1231548 h 164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51" h="1646520">
                <a:moveTo>
                  <a:pt x="0" y="1231548"/>
                </a:moveTo>
                <a:lnTo>
                  <a:pt x="332710" y="0"/>
                </a:lnTo>
                <a:lnTo>
                  <a:pt x="394951" y="1646520"/>
                </a:lnTo>
                <a:lnTo>
                  <a:pt x="0" y="123154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693204" y="752777"/>
            <a:ext cx="1364214" cy="1082071"/>
            <a:chOff x="-36158" y="844238"/>
            <a:chExt cx="1364214" cy="1082071"/>
          </a:xfrm>
        </p:grpSpPr>
        <p:pic>
          <p:nvPicPr>
            <p:cNvPr id="1045" name="Picture 21" descr="C:\Users\keith.lu\Downloads\tim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844238"/>
              <a:ext cx="682980" cy="68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文字方塊 50"/>
            <p:cNvSpPr txBox="1"/>
            <p:nvPr/>
          </p:nvSpPr>
          <p:spPr>
            <a:xfrm>
              <a:off x="-36158" y="1556977"/>
              <a:ext cx="1364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Scheduler</a:t>
              </a: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2040930" y="752743"/>
            <a:ext cx="1364214" cy="1082391"/>
            <a:chOff x="1234574" y="844238"/>
            <a:chExt cx="1364214" cy="1082391"/>
          </a:xfrm>
        </p:grpSpPr>
        <p:pic>
          <p:nvPicPr>
            <p:cNvPr id="1043" name="Picture 19" descr="C:\Users\keith.lu\Downloads\visi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584" y="844238"/>
              <a:ext cx="674822" cy="674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文字方塊 51"/>
            <p:cNvSpPr txBox="1"/>
            <p:nvPr/>
          </p:nvSpPr>
          <p:spPr>
            <a:xfrm>
              <a:off x="1234574" y="1557297"/>
              <a:ext cx="1364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Vision</a:t>
              </a: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3388656" y="779833"/>
            <a:ext cx="1364214" cy="1027957"/>
            <a:chOff x="2606206" y="844238"/>
            <a:chExt cx="1364214" cy="1027957"/>
          </a:xfrm>
        </p:grpSpPr>
        <p:pic>
          <p:nvPicPr>
            <p:cNvPr id="1047" name="Picture 23" descr="C:\Users\keith.lu\Downloads\up-arrow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035" y="844238"/>
              <a:ext cx="674822" cy="674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文字方塊 52"/>
            <p:cNvSpPr txBox="1"/>
            <p:nvPr/>
          </p:nvSpPr>
          <p:spPr>
            <a:xfrm>
              <a:off x="2606206" y="1502863"/>
              <a:ext cx="1364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Cloud Data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4736384" y="687896"/>
            <a:ext cx="1364214" cy="1242863"/>
            <a:chOff x="4007020" y="844238"/>
            <a:chExt cx="1364214" cy="1242863"/>
          </a:xfrm>
        </p:grpSpPr>
        <p:pic>
          <p:nvPicPr>
            <p:cNvPr id="1048" name="Picture 24" descr="C:\Users\keith.lu\Downloads\3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955" y="844238"/>
              <a:ext cx="682980" cy="68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文字方塊 53"/>
            <p:cNvSpPr txBox="1"/>
            <p:nvPr/>
          </p:nvSpPr>
          <p:spPr>
            <a:xfrm>
              <a:off x="4007020" y="1440770"/>
              <a:ext cx="1364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Design</a:t>
              </a:r>
            </a:p>
            <a:p>
              <a:pPr algn="ctr"/>
              <a:r>
                <a:rPr lang="en-US" altLang="zh-TW" b="1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Drawing</a:t>
              </a: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6084150" y="715505"/>
            <a:ext cx="1755810" cy="1232547"/>
            <a:chOff x="5354746" y="947856"/>
            <a:chExt cx="1755810" cy="1232547"/>
          </a:xfrm>
        </p:grpSpPr>
        <p:pic>
          <p:nvPicPr>
            <p:cNvPr id="1049" name="Picture 25" descr="C:\Users\keith.lu\Downloads\icon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924085" y="947856"/>
              <a:ext cx="566056" cy="56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文字方塊 54"/>
            <p:cNvSpPr txBox="1"/>
            <p:nvPr/>
          </p:nvSpPr>
          <p:spPr>
            <a:xfrm>
              <a:off x="5354746" y="1534072"/>
              <a:ext cx="1755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Fieldbus</a:t>
              </a:r>
            </a:p>
            <a:p>
              <a:pPr algn="ctr"/>
              <a:r>
                <a:rPr lang="en-US" altLang="zh-TW" b="1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Communication</a:t>
              </a:r>
            </a:p>
          </p:txBody>
        </p:sp>
      </p:grpSp>
      <p:sp>
        <p:nvSpPr>
          <p:cNvPr id="66" name="弧形 65"/>
          <p:cNvSpPr/>
          <p:nvPr/>
        </p:nvSpPr>
        <p:spPr>
          <a:xfrm rot="3378226">
            <a:off x="4920239" y="1149638"/>
            <a:ext cx="1319754" cy="3150016"/>
          </a:xfrm>
          <a:prstGeom prst="arc">
            <a:avLst/>
          </a:prstGeom>
          <a:ln w="38100">
            <a:solidFill>
              <a:srgbClr val="CC99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zh-TW" altLang="en-US"/>
          </a:p>
        </p:txBody>
      </p:sp>
      <p:sp>
        <p:nvSpPr>
          <p:cNvPr id="68" name="弧形 67"/>
          <p:cNvSpPr/>
          <p:nvPr/>
        </p:nvSpPr>
        <p:spPr>
          <a:xfrm rot="3378226">
            <a:off x="4470140" y="1330082"/>
            <a:ext cx="884029" cy="2189414"/>
          </a:xfrm>
          <a:prstGeom prst="arc">
            <a:avLst/>
          </a:prstGeom>
          <a:ln w="38100">
            <a:solidFill>
              <a:srgbClr val="CC99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zh-TW" altLang="en-US"/>
          </a:p>
        </p:txBody>
      </p:sp>
      <p:sp>
        <p:nvSpPr>
          <p:cNvPr id="69" name="弧形 68"/>
          <p:cNvSpPr/>
          <p:nvPr/>
        </p:nvSpPr>
        <p:spPr>
          <a:xfrm rot="10041213">
            <a:off x="2389745" y="516136"/>
            <a:ext cx="1231223" cy="2189414"/>
          </a:xfrm>
          <a:prstGeom prst="arc">
            <a:avLst/>
          </a:prstGeom>
          <a:ln w="38100">
            <a:solidFill>
              <a:srgbClr val="CC99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zh-TW" altLang="en-US"/>
          </a:p>
        </p:txBody>
      </p:sp>
      <p:sp>
        <p:nvSpPr>
          <p:cNvPr id="70" name="弧形 69"/>
          <p:cNvSpPr/>
          <p:nvPr/>
        </p:nvSpPr>
        <p:spPr>
          <a:xfrm rot="10016911">
            <a:off x="1218127" y="34772"/>
            <a:ext cx="1231223" cy="3268299"/>
          </a:xfrm>
          <a:prstGeom prst="arc">
            <a:avLst/>
          </a:prstGeom>
          <a:ln w="38100">
            <a:solidFill>
              <a:srgbClr val="CC99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zh-TW" altLang="en-US"/>
          </a:p>
        </p:txBody>
      </p:sp>
      <p:cxnSp>
        <p:nvCxnSpPr>
          <p:cNvPr id="30" name="直線接點 29"/>
          <p:cNvCxnSpPr>
            <a:stCxn id="53" idx="2"/>
          </p:cNvCxnSpPr>
          <p:nvPr/>
        </p:nvCxnSpPr>
        <p:spPr>
          <a:xfrm>
            <a:off x="4070763" y="1807790"/>
            <a:ext cx="0" cy="437218"/>
          </a:xfrm>
          <a:prstGeom prst="line">
            <a:avLst/>
          </a:prstGeom>
          <a:ln w="38100">
            <a:solidFill>
              <a:srgbClr val="CC99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 rot="200600">
            <a:off x="938238" y="2280179"/>
            <a:ext cx="1243929" cy="3077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Raavi" panose="020B0502040204020203" pitchFamily="34" charset="0"/>
                <a:cs typeface="Raavi" panose="020B0502040204020203" pitchFamily="34" charset="0"/>
              </a:rPr>
              <a:t>Process</a:t>
            </a:r>
            <a:endParaRPr lang="zh-TW" altLang="en-US" sz="1400" dirty="0">
              <a:solidFill>
                <a:schemeClr val="accent5">
                  <a:lumMod val="75000"/>
                </a:schemeClr>
              </a:solidFill>
              <a:latin typeface="Raavi" panose="020B0502040204020203" pitchFamily="34" charset="0"/>
              <a:cs typeface="Raavi" panose="020B0502040204020203" pitchFamily="34" charset="0"/>
            </a:endParaRPr>
          </a:p>
        </p:txBody>
      </p:sp>
      <p:sp>
        <p:nvSpPr>
          <p:cNvPr id="77" name="文字方塊 76"/>
          <p:cNvSpPr txBox="1"/>
          <p:nvPr/>
        </p:nvSpPr>
        <p:spPr>
          <a:xfrm>
            <a:off x="2120809" y="2066580"/>
            <a:ext cx="1264201" cy="3077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>
            <a:defPPr>
              <a:defRPr lang="zh-TW"/>
            </a:defPPr>
            <a:lvl1pPr>
              <a:defRPr sz="1400">
                <a:solidFill>
                  <a:schemeClr val="accent5">
                    <a:lumMod val="75000"/>
                  </a:schemeClr>
                </a:solidFill>
                <a:latin typeface="Raavi" panose="020B0502040204020203" pitchFamily="34" charset="0"/>
                <a:cs typeface="Raavi" panose="020B0502040204020203" pitchFamily="34" charset="0"/>
              </a:defRPr>
            </a:lvl1pPr>
          </a:lstStyle>
          <a:p>
            <a:r>
              <a:rPr lang="en-US" altLang="zh-TW" dirty="0"/>
              <a:t>Process</a:t>
            </a:r>
            <a:endParaRPr lang="zh-TW" altLang="en-US" dirty="0"/>
          </a:p>
        </p:txBody>
      </p:sp>
      <p:sp>
        <p:nvSpPr>
          <p:cNvPr id="82" name="文字方塊 81"/>
          <p:cNvSpPr txBox="1"/>
          <p:nvPr/>
        </p:nvSpPr>
        <p:spPr>
          <a:xfrm>
            <a:off x="3200266" y="1937234"/>
            <a:ext cx="1264201" cy="3077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Raavi" panose="020B0502040204020203" pitchFamily="34" charset="0"/>
                <a:cs typeface="Raavi" panose="020B0502040204020203" pitchFamily="34" charset="0"/>
              </a:rPr>
              <a:t>Process</a:t>
            </a:r>
            <a:endParaRPr lang="zh-TW" altLang="en-US" sz="1400" dirty="0">
              <a:solidFill>
                <a:schemeClr val="accent5">
                  <a:lumMod val="75000"/>
                </a:schemeClr>
              </a:solidFill>
              <a:latin typeface="Raavi" panose="020B0502040204020203" pitchFamily="34" charset="0"/>
              <a:cs typeface="Raavi" panose="020B0502040204020203" pitchFamily="34" charset="0"/>
            </a:endParaRPr>
          </a:p>
        </p:txBody>
      </p:sp>
      <p:sp>
        <p:nvSpPr>
          <p:cNvPr id="83" name="文字方塊 82"/>
          <p:cNvSpPr txBox="1"/>
          <p:nvPr/>
        </p:nvSpPr>
        <p:spPr>
          <a:xfrm>
            <a:off x="4481139" y="1990019"/>
            <a:ext cx="1264201" cy="3077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Raavi" panose="020B0502040204020203" pitchFamily="34" charset="0"/>
                <a:cs typeface="Raavi" panose="020B0502040204020203" pitchFamily="34" charset="0"/>
              </a:rPr>
              <a:t>Process</a:t>
            </a:r>
            <a:endParaRPr lang="zh-TW" altLang="en-US" sz="1400" dirty="0">
              <a:solidFill>
                <a:schemeClr val="accent5">
                  <a:lumMod val="75000"/>
                </a:schemeClr>
              </a:solidFill>
              <a:latin typeface="Raavi" panose="020B0502040204020203" pitchFamily="34" charset="0"/>
              <a:cs typeface="Raavi" panose="020B0502040204020203" pitchFamily="34" charset="0"/>
            </a:endParaRPr>
          </a:p>
        </p:txBody>
      </p:sp>
      <p:sp>
        <p:nvSpPr>
          <p:cNvPr id="84" name="文字方塊 83"/>
          <p:cNvSpPr txBox="1"/>
          <p:nvPr/>
        </p:nvSpPr>
        <p:spPr>
          <a:xfrm>
            <a:off x="5542282" y="2245011"/>
            <a:ext cx="1264201" cy="3077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altLang="zh-TW" sz="1400" dirty="0">
                <a:solidFill>
                  <a:schemeClr val="accent5">
                    <a:lumMod val="75000"/>
                  </a:schemeClr>
                </a:solidFill>
                <a:latin typeface="Raavi" panose="020B0502040204020203" pitchFamily="34" charset="0"/>
                <a:cs typeface="Raavi" panose="020B0502040204020203" pitchFamily="34" charset="0"/>
              </a:rPr>
              <a:t>Process</a:t>
            </a:r>
            <a:endParaRPr lang="zh-TW" altLang="en-US" sz="1400" dirty="0">
              <a:solidFill>
                <a:schemeClr val="accent5">
                  <a:lumMod val="75000"/>
                </a:schemeClr>
              </a:solidFill>
              <a:latin typeface="Raavi" panose="020B0502040204020203" pitchFamily="34" charset="0"/>
              <a:cs typeface="Raavi" panose="020B0502040204020203" pitchFamily="34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2840008" y="3755606"/>
            <a:ext cx="2621131" cy="92330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0099FF"/>
                </a:solidFill>
                <a:latin typeface="Calibri" panose="020F0502020204030204" pitchFamily="34" charset="0"/>
              </a:rPr>
              <a:t>Intel Core I Processors</a:t>
            </a:r>
          </a:p>
          <a:p>
            <a:pPr algn="ctr"/>
            <a:r>
              <a:rPr lang="en-US" altLang="zh-TW" b="1" dirty="0" smtClean="0">
                <a:solidFill>
                  <a:srgbClr val="0099FF"/>
                </a:solidFill>
                <a:latin typeface="Calibri" panose="020F0502020204030204" pitchFamily="34" charset="0"/>
              </a:rPr>
              <a:t>High Performance</a:t>
            </a:r>
          </a:p>
          <a:p>
            <a:pPr algn="ctr"/>
            <a:r>
              <a:rPr lang="en-US" altLang="zh-TW" b="1" dirty="0" smtClean="0">
                <a:solidFill>
                  <a:srgbClr val="0099FF"/>
                </a:solidFill>
                <a:latin typeface="Calibri" panose="020F0502020204030204" pitchFamily="34" charset="0"/>
              </a:rPr>
              <a:t>Low Power Consumption</a:t>
            </a:r>
            <a:endParaRPr lang="zh-TW" altLang="en-US" b="1" dirty="0">
              <a:solidFill>
                <a:srgbClr val="0099FF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6539478" y="2861266"/>
            <a:ext cx="2600965" cy="1200308"/>
          </a:xfrm>
          <a:prstGeom prst="rect">
            <a:avLst/>
          </a:prstGeom>
          <a:solidFill>
            <a:srgbClr val="FFCC66"/>
          </a:solidFill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altLang="zh-TW" b="1" dirty="0">
                <a:latin typeface="Calibri" panose="020F0502020204030204" pitchFamily="34" charset="0"/>
              </a:rPr>
              <a:t>Control Panel  Series</a:t>
            </a:r>
          </a:p>
          <a:p>
            <a:pPr marL="285687" indent="-285687" algn="l">
              <a:buFont typeface="Wingdings" panose="05000000000000000000" pitchFamily="2" charset="2"/>
              <a:buChar char="ü"/>
            </a:pPr>
            <a:r>
              <a:rPr lang="en-US" altLang="zh-TW" dirty="0">
                <a:latin typeface="Calibri" panose="020F0502020204030204" pitchFamily="34" charset="0"/>
              </a:rPr>
              <a:t>Multitasking Capability</a:t>
            </a:r>
          </a:p>
          <a:p>
            <a:pPr marL="285687" indent="-285687" algn="l">
              <a:buFont typeface="Wingdings" panose="05000000000000000000" pitchFamily="2" charset="2"/>
              <a:buChar char="ü"/>
            </a:pPr>
            <a:r>
              <a:rPr lang="en-US" altLang="zh-TW" dirty="0">
                <a:latin typeface="Calibri" panose="020F0502020204030204" pitchFamily="34" charset="0"/>
              </a:rPr>
              <a:t>Industry Field Bus</a:t>
            </a:r>
          </a:p>
          <a:p>
            <a:pPr marL="285687" indent="-285687" algn="l">
              <a:buFont typeface="Wingdings" panose="05000000000000000000" pitchFamily="2" charset="2"/>
              <a:buChar char="ü"/>
            </a:pPr>
            <a:r>
              <a:rPr lang="en-US" altLang="zh-TW" dirty="0">
                <a:latin typeface="Calibri" panose="020F0502020204030204" pitchFamily="34" charset="0"/>
              </a:rPr>
              <a:t>Multiple I/O  </a:t>
            </a:r>
            <a:endParaRPr lang="zh-TW" altLang="en-US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http://www.intland.com/wp-content/uploads/2014/07/blog-140704-industry-4-0-336x33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4" y="2733805"/>
            <a:ext cx="1480826" cy="148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14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501705" y="243850"/>
            <a:ext cx="8277225" cy="5191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4000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Fanless</a:t>
            </a:r>
            <a:r>
              <a:rPr lang="en-US" altLang="zh-TW" sz="4000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Design</a:t>
            </a:r>
          </a:p>
        </p:txBody>
      </p:sp>
      <p:pic>
        <p:nvPicPr>
          <p:cNvPr id="1029" name="Picture 5" descr="D:\ASG\Marketing\Sales Kit\TPC-5000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59" y="2544192"/>
            <a:ext cx="3362325" cy="192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ASG\Marketing\Sales Kit\08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" y="1423513"/>
            <a:ext cx="2350652" cy="21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5"/>
          <p:cNvSpPr>
            <a:spLocks noChangeArrowheads="1"/>
          </p:cNvSpPr>
          <p:nvPr/>
        </p:nvSpPr>
        <p:spPr bwMode="auto">
          <a:xfrm>
            <a:off x="4340227" y="961929"/>
            <a:ext cx="4718050" cy="341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457100" indent="-457100" algn="l">
              <a:lnSpc>
                <a:spcPct val="150000"/>
              </a:lnSpc>
              <a:spcBef>
                <a:spcPts val="100"/>
              </a:spcBef>
              <a:buClr>
                <a:srgbClr val="000099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TW" sz="2800" dirty="0">
                <a:solidFill>
                  <a:prstClr val="black"/>
                </a:solidFill>
                <a:latin typeface="Calibri" panose="020F0502020204030204" pitchFamily="34" charset="0"/>
                <a:ea typeface="新細明體"/>
              </a:rPr>
              <a:t>Intel ULV CPU</a:t>
            </a:r>
          </a:p>
          <a:p>
            <a:pPr marL="457100" indent="-457100" algn="l">
              <a:lnSpc>
                <a:spcPct val="150000"/>
              </a:lnSpc>
              <a:spcBef>
                <a:spcPts val="100"/>
              </a:spcBef>
              <a:buClr>
                <a:srgbClr val="000099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TW" sz="2800" dirty="0">
                <a:solidFill>
                  <a:prstClr val="black"/>
                </a:solidFill>
                <a:latin typeface="Calibri" panose="020F0502020204030204" pitchFamily="34" charset="0"/>
                <a:ea typeface="新細明體"/>
              </a:rPr>
              <a:t>Optimize thermal design</a:t>
            </a:r>
          </a:p>
          <a:p>
            <a:pPr marL="457100" indent="-457100" algn="l">
              <a:lnSpc>
                <a:spcPct val="150000"/>
              </a:lnSpc>
              <a:spcBef>
                <a:spcPts val="100"/>
              </a:spcBef>
              <a:buClr>
                <a:srgbClr val="000099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TW" sz="2800" dirty="0">
                <a:solidFill>
                  <a:prstClr val="black"/>
                </a:solidFill>
                <a:latin typeface="Calibri" panose="020F0502020204030204" pitchFamily="34" charset="0"/>
                <a:ea typeface="新細明體"/>
              </a:rPr>
              <a:t>Lower power consumption</a:t>
            </a:r>
          </a:p>
        </p:txBody>
      </p:sp>
      <p:pic>
        <p:nvPicPr>
          <p:cNvPr id="50" name="Picture 2" descr="D:\ASG\Marketing\Sales Kit\SHUTTLE_FANLESS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02" y="1423757"/>
            <a:ext cx="830789" cy="83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D:\ASG\Marketing\Sales Kit\YES-ThumbFinal_4.9.15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1142381"/>
            <a:ext cx="387350" cy="37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D:\ASG\Marketing\Sales Kit\YES-ThumbFinal_4.9.15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1795066"/>
            <a:ext cx="387350" cy="37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D:\ASG\Marketing\Sales Kit\YES-ThumbFinal_4.9.15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2438423"/>
            <a:ext cx="387350" cy="37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矩形 53"/>
          <p:cNvSpPr/>
          <p:nvPr/>
        </p:nvSpPr>
        <p:spPr>
          <a:xfrm>
            <a:off x="2511930" y="2131935"/>
            <a:ext cx="1270307" cy="523200"/>
          </a:xfrm>
          <a:prstGeom prst="rect">
            <a:avLst/>
          </a:prstGeom>
          <a:noFill/>
        </p:spPr>
        <p:txBody>
          <a:bodyPr wrap="none" lIns="91420" tIns="45710" rIns="91420" bIns="45710">
            <a:spAutoFit/>
          </a:bodyPr>
          <a:lstStyle/>
          <a:p>
            <a:pPr algn="ctr"/>
            <a:r>
              <a:rPr lang="en-US" altLang="zh-TW" sz="28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Fanless</a:t>
            </a:r>
            <a:endParaRPr lang="zh-TW" altLang="en-US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5" name="圓角矩形 54"/>
          <p:cNvSpPr/>
          <p:nvPr/>
        </p:nvSpPr>
        <p:spPr bwMode="auto">
          <a:xfrm>
            <a:off x="4051373" y="3042286"/>
            <a:ext cx="4788027" cy="159113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pPr defTabSz="914200"/>
            <a:endParaRPr lang="zh-TW" altLang="en-US">
              <a:solidFill>
                <a:schemeClr val="tx1"/>
              </a:solidFill>
              <a:latin typeface="Garamond" pitchFamily="18" charset="0"/>
              <a:ea typeface="新細明體" pitchFamily="18" charset="-12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070546" y="2970562"/>
            <a:ext cx="1808468" cy="646311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>
              <a:lnSpc>
                <a:spcPct val="150000"/>
              </a:lnSpc>
              <a:spcBef>
                <a:spcPts val="100"/>
              </a:spcBef>
              <a:buClr>
                <a:srgbClr val="000099"/>
              </a:buClr>
              <a:buSzPct val="80000"/>
              <a:defRPr/>
            </a:pPr>
            <a:r>
              <a:rPr lang="en-US" altLang="zh-TW" sz="2400" i="1" dirty="0">
                <a:solidFill>
                  <a:prstClr val="black"/>
                </a:solidFill>
                <a:latin typeface="Calibri" panose="020F0502020204030204" pitchFamily="34" charset="0"/>
                <a:ea typeface="新細明體"/>
              </a:rPr>
              <a:t>Higher MTBF</a:t>
            </a:r>
          </a:p>
        </p:txBody>
      </p:sp>
      <p:sp>
        <p:nvSpPr>
          <p:cNvPr id="57" name="矩形 56"/>
          <p:cNvSpPr/>
          <p:nvPr/>
        </p:nvSpPr>
        <p:spPr>
          <a:xfrm>
            <a:off x="5070526" y="3493991"/>
            <a:ext cx="3874610" cy="646311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>
              <a:lnSpc>
                <a:spcPct val="150000"/>
              </a:lnSpc>
              <a:spcBef>
                <a:spcPts val="100"/>
              </a:spcBef>
              <a:buClr>
                <a:srgbClr val="000099"/>
              </a:buClr>
              <a:buSzPct val="80000"/>
              <a:defRPr/>
            </a:pPr>
            <a:r>
              <a:rPr lang="en-US" altLang="zh-TW" sz="2400" i="1" dirty="0">
                <a:solidFill>
                  <a:prstClr val="black"/>
                </a:solidFill>
                <a:latin typeface="Calibri" panose="020F0502020204030204" pitchFamily="34" charset="0"/>
                <a:ea typeface="新細明體"/>
              </a:rPr>
              <a:t>Wider operating temperature</a:t>
            </a:r>
          </a:p>
        </p:txBody>
      </p:sp>
      <p:pic>
        <p:nvPicPr>
          <p:cNvPr id="58" name="Picture 4" descr="D:\ASG\Marketing\Sales Kit\action_059-trending_down-arrow-up-decrease-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6145">
            <a:off x="4384438" y="3087268"/>
            <a:ext cx="542275" cy="54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矩形 59"/>
          <p:cNvSpPr/>
          <p:nvPr/>
        </p:nvSpPr>
        <p:spPr>
          <a:xfrm>
            <a:off x="5115382" y="3991141"/>
            <a:ext cx="2258783" cy="646311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l">
              <a:lnSpc>
                <a:spcPct val="150000"/>
              </a:lnSpc>
              <a:spcBef>
                <a:spcPts val="100"/>
              </a:spcBef>
              <a:buClr>
                <a:srgbClr val="000099"/>
              </a:buClr>
              <a:buSzPct val="80000"/>
              <a:defRPr/>
            </a:pPr>
            <a:r>
              <a:rPr lang="en-US" altLang="zh-TW" sz="2400" i="1" dirty="0">
                <a:solidFill>
                  <a:prstClr val="black"/>
                </a:solidFill>
                <a:latin typeface="Calibri" panose="020F0502020204030204" pitchFamily="34" charset="0"/>
                <a:ea typeface="新細明體"/>
              </a:rPr>
              <a:t>Robust Structure</a:t>
            </a:r>
          </a:p>
        </p:txBody>
      </p:sp>
      <p:sp>
        <p:nvSpPr>
          <p:cNvPr id="61" name="矩形 60"/>
          <p:cNvSpPr/>
          <p:nvPr/>
        </p:nvSpPr>
        <p:spPr>
          <a:xfrm>
            <a:off x="4194680" y="3655244"/>
            <a:ext cx="1006452" cy="400089"/>
          </a:xfrm>
          <a:prstGeom prst="rect">
            <a:avLst/>
          </a:prstGeom>
          <a:noFill/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en-US" altLang="zh-T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0~55°C</a:t>
            </a:r>
            <a:endParaRPr lang="zh-TW" alt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92" y="4174278"/>
            <a:ext cx="46936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66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標題 1"/>
          <p:cNvSpPr txBox="1">
            <a:spLocks/>
          </p:cNvSpPr>
          <p:nvPr/>
        </p:nvSpPr>
        <p:spPr>
          <a:xfrm>
            <a:off x="166856" y="129212"/>
            <a:ext cx="8259231" cy="9988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en-US" altLang="zh-TW" i="1" dirty="0">
                <a:solidFill>
                  <a:srgbClr val="143A87"/>
                </a:solidFill>
                <a:latin typeface="Calibri" panose="020F0502020204030204" pitchFamily="34" charset="0"/>
              </a:rPr>
              <a:t>Why </a:t>
            </a:r>
            <a:r>
              <a:rPr lang="en-US" altLang="zh-TW" i="1" dirty="0" smtClean="0">
                <a:solidFill>
                  <a:srgbClr val="143A87"/>
                </a:solidFill>
                <a:latin typeface="Calibri" panose="020F0502020204030204" pitchFamily="34" charset="0"/>
              </a:rPr>
              <a:t>to be </a:t>
            </a:r>
            <a:r>
              <a:rPr lang="en-GB" altLang="zh-TW" i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Modularized</a:t>
            </a:r>
            <a:r>
              <a:rPr lang="en-GB" altLang="zh-TW" i="1" dirty="0">
                <a:solidFill>
                  <a:srgbClr val="143A87"/>
                </a:solidFill>
                <a:latin typeface="Calibri" panose="020F0502020204030204" pitchFamily="34" charset="0"/>
              </a:rPr>
              <a:t>?</a:t>
            </a:r>
            <a:endParaRPr lang="en-US" altLang="zh-TW" i="1" dirty="0">
              <a:solidFill>
                <a:srgbClr val="143A87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16" descr="D:\1_Product\1-Modular Panel Platform\Marketing\Leaflet\insid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36" y="916423"/>
            <a:ext cx="5063389" cy="388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9"/>
          <p:cNvGrpSpPr/>
          <p:nvPr/>
        </p:nvGrpSpPr>
        <p:grpSpPr>
          <a:xfrm>
            <a:off x="4881944" y="3845502"/>
            <a:ext cx="4262079" cy="933946"/>
            <a:chOff x="4763345" y="2398861"/>
            <a:chExt cx="3996480" cy="933945"/>
          </a:xfrm>
        </p:grpSpPr>
        <p:sp>
          <p:nvSpPr>
            <p:cNvPr id="6" name="TextBox 20"/>
            <p:cNvSpPr txBox="1"/>
            <p:nvPr/>
          </p:nvSpPr>
          <p:spPr>
            <a:xfrm>
              <a:off x="5050345" y="2871142"/>
              <a:ext cx="3696780" cy="46166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l" fontAlgn="auto">
                <a:spcBef>
                  <a:spcPts val="1200"/>
                </a:spcBef>
                <a:spcAft>
                  <a:spcPts val="0"/>
                </a:spcAft>
                <a:buClr>
                  <a:srgbClr val="ACD074"/>
                </a:buClr>
                <a:buSzPct val="100000"/>
                <a:defRPr/>
              </a:pPr>
              <a:r>
                <a:rPr kumimoji="0" lang="en-US" sz="1200" dirty="0">
                  <a:solidFill>
                    <a:srgbClr val="000514"/>
                  </a:solidFill>
                  <a:latin typeface="Arial"/>
                  <a:ea typeface="新細明體"/>
                </a:rPr>
                <a:t>Easy and economical replacement. Only need to upgrade computing boxes when technology advances. </a:t>
              </a:r>
            </a:p>
          </p:txBody>
        </p:sp>
        <p:grpSp>
          <p:nvGrpSpPr>
            <p:cNvPr id="7" name="Group 17"/>
            <p:cNvGrpSpPr/>
            <p:nvPr/>
          </p:nvGrpSpPr>
          <p:grpSpPr>
            <a:xfrm>
              <a:off x="4763345" y="2636722"/>
              <a:ext cx="3996480" cy="297386"/>
              <a:chOff x="392556" y="1812478"/>
              <a:chExt cx="3996480" cy="297386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Rectangle 18"/>
              <p:cNvSpPr/>
              <p:nvPr/>
            </p:nvSpPr>
            <p:spPr>
              <a:xfrm>
                <a:off x="493486" y="1959428"/>
                <a:ext cx="3895550" cy="4571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id-ID" kern="0">
                  <a:solidFill>
                    <a:prstClr val="white"/>
                  </a:solidFill>
                  <a:latin typeface="Arial"/>
                  <a:ea typeface="新細明體"/>
                </a:endParaRPr>
              </a:p>
            </p:txBody>
          </p:sp>
          <p:sp>
            <p:nvSpPr>
              <p:cNvPr id="10" name="Oval 19"/>
              <p:cNvSpPr/>
              <p:nvPr/>
            </p:nvSpPr>
            <p:spPr>
              <a:xfrm>
                <a:off x="392556" y="1812478"/>
                <a:ext cx="297386" cy="297386"/>
              </a:xfrm>
              <a:prstGeom prst="ellipse">
                <a:avLst/>
              </a:prstGeom>
              <a:solidFill>
                <a:srgbClr val="F0B71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lIns="0" r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kern="0" dirty="0">
                    <a:solidFill>
                      <a:prstClr val="white"/>
                    </a:solidFill>
                    <a:latin typeface="Arial"/>
                    <a:ea typeface="新細明體"/>
                  </a:rPr>
                  <a:t> </a:t>
                </a:r>
                <a:endParaRPr kumimoji="0" lang="id-ID" kern="0" dirty="0">
                  <a:solidFill>
                    <a:prstClr val="white"/>
                  </a:solidFill>
                  <a:latin typeface="Arial"/>
                  <a:ea typeface="新細明體"/>
                </a:endParaRPr>
              </a:p>
            </p:txBody>
          </p:sp>
        </p:grpSp>
        <p:sp>
          <p:nvSpPr>
            <p:cNvPr id="8" name="TextBox 16"/>
            <p:cNvSpPr txBox="1"/>
            <p:nvPr/>
          </p:nvSpPr>
          <p:spPr>
            <a:xfrm>
              <a:off x="5051425" y="2398861"/>
              <a:ext cx="2162175" cy="461664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l" fontAlgn="auto">
                <a:spcBef>
                  <a:spcPts val="1200"/>
                </a:spcBef>
                <a:spcAft>
                  <a:spcPts val="0"/>
                </a:spcAft>
                <a:buClr>
                  <a:srgbClr val="ACD074"/>
                </a:buClr>
                <a:buSzPct val="100000"/>
                <a:defRPr/>
              </a:pPr>
              <a:r>
                <a:rPr kumimoji="0" lang="en-US" sz="2400" b="1" dirty="0">
                  <a:solidFill>
                    <a:srgbClr val="000514"/>
                  </a:solidFill>
                  <a:latin typeface="Arial"/>
                  <a:ea typeface="新細明體"/>
                </a:rPr>
                <a:t>Upgradable</a:t>
              </a: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4868181" y="529789"/>
            <a:ext cx="3890846" cy="964904"/>
            <a:chOff x="4763345" y="1170137"/>
            <a:chExt cx="3890846" cy="964902"/>
          </a:xfrm>
        </p:grpSpPr>
        <p:sp>
          <p:nvSpPr>
            <p:cNvPr id="12" name="TextBox 15"/>
            <p:cNvSpPr txBox="1"/>
            <p:nvPr/>
          </p:nvSpPr>
          <p:spPr>
            <a:xfrm>
              <a:off x="5074471" y="1673375"/>
              <a:ext cx="3566292" cy="46166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l" fontAlgn="auto">
                <a:spcBef>
                  <a:spcPts val="1200"/>
                </a:spcBef>
                <a:spcAft>
                  <a:spcPts val="0"/>
                </a:spcAft>
                <a:buClr>
                  <a:srgbClr val="ACD074"/>
                </a:buClr>
                <a:buSzPct val="100000"/>
                <a:defRPr/>
              </a:pPr>
              <a:r>
                <a:rPr kumimoji="0" lang="en-US" sz="1200" dirty="0">
                  <a:solidFill>
                    <a:srgbClr val="000514"/>
                  </a:solidFill>
                  <a:latin typeface="Arial"/>
                  <a:ea typeface="新細明體"/>
                </a:rPr>
                <a:t>Three selectable box modules (Thin-client/Control Panel/Monitor) for different requirements.</a:t>
              </a:r>
            </a:p>
          </p:txBody>
        </p:sp>
        <p:grpSp>
          <p:nvGrpSpPr>
            <p:cNvPr id="13" name="Group 8"/>
            <p:cNvGrpSpPr/>
            <p:nvPr/>
          </p:nvGrpSpPr>
          <p:grpSpPr>
            <a:xfrm>
              <a:off x="4763345" y="1436622"/>
              <a:ext cx="3877106" cy="297386"/>
              <a:chOff x="392556" y="1812478"/>
              <a:chExt cx="3877106" cy="297386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Rectangle 9"/>
              <p:cNvSpPr/>
              <p:nvPr/>
            </p:nvSpPr>
            <p:spPr>
              <a:xfrm>
                <a:off x="493485" y="1959428"/>
                <a:ext cx="3776177" cy="4571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id-ID" kern="0">
                  <a:solidFill>
                    <a:prstClr val="white"/>
                  </a:solidFill>
                  <a:latin typeface="Arial"/>
                  <a:ea typeface="新細明體"/>
                </a:endParaRPr>
              </a:p>
            </p:txBody>
          </p:sp>
          <p:sp>
            <p:nvSpPr>
              <p:cNvPr id="16" name="Oval 10"/>
              <p:cNvSpPr/>
              <p:nvPr/>
            </p:nvSpPr>
            <p:spPr>
              <a:xfrm>
                <a:off x="392556" y="1812478"/>
                <a:ext cx="297386" cy="297386"/>
              </a:xfrm>
              <a:prstGeom prst="ellipse">
                <a:avLst/>
              </a:prstGeom>
              <a:solidFill>
                <a:srgbClr val="CE202A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lIns="0" r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kern="0" dirty="0">
                    <a:solidFill>
                      <a:prstClr val="white"/>
                    </a:solidFill>
                    <a:latin typeface="Arial"/>
                    <a:ea typeface="新細明體"/>
                  </a:rPr>
                  <a:t> </a:t>
                </a:r>
                <a:endParaRPr kumimoji="0" lang="id-ID" kern="0" dirty="0">
                  <a:solidFill>
                    <a:prstClr val="white"/>
                  </a:solidFill>
                  <a:latin typeface="Arial"/>
                  <a:ea typeface="新細明體"/>
                </a:endParaRPr>
              </a:p>
            </p:txBody>
          </p:sp>
        </p:grpSp>
        <p:sp>
          <p:nvSpPr>
            <p:cNvPr id="14" name="TextBox 42"/>
            <p:cNvSpPr txBox="1"/>
            <p:nvPr/>
          </p:nvSpPr>
          <p:spPr>
            <a:xfrm>
              <a:off x="5051425" y="1170137"/>
              <a:ext cx="3602766" cy="46166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l" fontAlgn="auto">
                <a:spcBef>
                  <a:spcPts val="1200"/>
                </a:spcBef>
                <a:spcAft>
                  <a:spcPts val="0"/>
                </a:spcAft>
                <a:buClr>
                  <a:srgbClr val="ACD074"/>
                </a:buClr>
                <a:buSzPct val="100000"/>
                <a:defRPr/>
              </a:pPr>
              <a:r>
                <a:rPr kumimoji="0" lang="en-US" sz="2400" b="1" dirty="0">
                  <a:solidFill>
                    <a:srgbClr val="000514"/>
                  </a:solidFill>
                  <a:latin typeface="Arial"/>
                  <a:ea typeface="新細明體"/>
                </a:rPr>
                <a:t>Flexibility</a:t>
              </a:r>
            </a:p>
          </p:txBody>
        </p:sp>
      </p:grpSp>
      <p:cxnSp>
        <p:nvCxnSpPr>
          <p:cNvPr id="17" name="直線接點 4"/>
          <p:cNvCxnSpPr/>
          <p:nvPr/>
        </p:nvCxnSpPr>
        <p:spPr bwMode="auto">
          <a:xfrm flipV="1">
            <a:off x="2048544" y="4333121"/>
            <a:ext cx="540060" cy="20383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線接點 41"/>
          <p:cNvCxnSpPr/>
          <p:nvPr/>
        </p:nvCxnSpPr>
        <p:spPr bwMode="auto">
          <a:xfrm>
            <a:off x="1778516" y="2856777"/>
            <a:ext cx="810090" cy="24673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線接點 45"/>
          <p:cNvCxnSpPr/>
          <p:nvPr/>
        </p:nvCxnSpPr>
        <p:spPr bwMode="auto">
          <a:xfrm>
            <a:off x="716396" y="4039169"/>
            <a:ext cx="810090" cy="24673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直線接點 47"/>
          <p:cNvCxnSpPr/>
          <p:nvPr/>
        </p:nvCxnSpPr>
        <p:spPr bwMode="auto">
          <a:xfrm>
            <a:off x="2948646" y="4039169"/>
            <a:ext cx="810090" cy="24673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1" name="群組 11"/>
          <p:cNvGrpSpPr/>
          <p:nvPr/>
        </p:nvGrpSpPr>
        <p:grpSpPr>
          <a:xfrm>
            <a:off x="4881937" y="1417327"/>
            <a:ext cx="4093825" cy="1303883"/>
            <a:chOff x="4799350" y="3541862"/>
            <a:chExt cx="4093825" cy="1303882"/>
          </a:xfrm>
        </p:grpSpPr>
        <p:sp>
          <p:nvSpPr>
            <p:cNvPr id="22" name="TextBox 21"/>
            <p:cNvSpPr txBox="1"/>
            <p:nvPr/>
          </p:nvSpPr>
          <p:spPr>
            <a:xfrm>
              <a:off x="5051425" y="3541862"/>
              <a:ext cx="3708400" cy="46166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l" fontAlgn="auto">
                <a:spcBef>
                  <a:spcPts val="1200"/>
                </a:spcBef>
                <a:spcAft>
                  <a:spcPts val="0"/>
                </a:spcAft>
                <a:buClr>
                  <a:srgbClr val="ACD074"/>
                </a:buClr>
                <a:buSzPct val="100000"/>
                <a:defRPr/>
              </a:pPr>
              <a:r>
                <a:rPr kumimoji="0" lang="en-US" sz="2400" b="1" dirty="0">
                  <a:solidFill>
                    <a:srgbClr val="000514"/>
                  </a:solidFill>
                  <a:latin typeface="Arial"/>
                  <a:ea typeface="新細明體"/>
                </a:rPr>
                <a:t>Easy Maintenance </a:t>
              </a:r>
              <a:endParaRPr kumimoji="0" lang="id-ID" sz="2400" b="1" dirty="0">
                <a:solidFill>
                  <a:srgbClr val="000514"/>
                </a:solidFill>
                <a:latin typeface="Arial"/>
                <a:ea typeface="新細明體"/>
              </a:endParaRPr>
            </a:p>
          </p:txBody>
        </p:sp>
        <p:sp>
          <p:nvSpPr>
            <p:cNvPr id="23" name="Rectangle 23"/>
            <p:cNvSpPr/>
            <p:nvPr/>
          </p:nvSpPr>
          <p:spPr>
            <a:xfrm flipV="1">
              <a:off x="4864275" y="3938519"/>
              <a:ext cx="3895550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id-ID" kern="0">
                <a:solidFill>
                  <a:prstClr val="white"/>
                </a:solidFill>
                <a:latin typeface="Arial"/>
                <a:ea typeface="新細明體"/>
              </a:endParaRPr>
            </a:p>
          </p:txBody>
        </p:sp>
        <p:sp>
          <p:nvSpPr>
            <p:cNvPr id="24" name="TextBox 25"/>
            <p:cNvSpPr txBox="1"/>
            <p:nvPr/>
          </p:nvSpPr>
          <p:spPr>
            <a:xfrm>
              <a:off x="5051425" y="4014748"/>
              <a:ext cx="3841750" cy="83099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l" fontAlgn="auto">
                <a:spcBef>
                  <a:spcPts val="1200"/>
                </a:spcBef>
                <a:spcAft>
                  <a:spcPts val="0"/>
                </a:spcAft>
                <a:buClr>
                  <a:srgbClr val="ACD074"/>
                </a:buClr>
                <a:buSzPct val="100000"/>
                <a:defRPr/>
              </a:pPr>
              <a:r>
                <a:rPr kumimoji="0" lang="en-US" sz="1200" dirty="0">
                  <a:solidFill>
                    <a:srgbClr val="000514"/>
                  </a:solidFill>
                  <a:latin typeface="Arial"/>
                  <a:ea typeface="新細明體"/>
                </a:rPr>
                <a:t>Maintaining the system simply removing the computing box. No need to unmount the whole unit from cabinet. And simply send out the defect module for repair.</a:t>
              </a:r>
            </a:p>
          </p:txBody>
        </p:sp>
        <p:grpSp>
          <p:nvGrpSpPr>
            <p:cNvPr id="25" name="Group 8"/>
            <p:cNvGrpSpPr/>
            <p:nvPr/>
          </p:nvGrpSpPr>
          <p:grpSpPr>
            <a:xfrm>
              <a:off x="4799350" y="3825044"/>
              <a:ext cx="3877106" cy="297386"/>
              <a:chOff x="392556" y="1812478"/>
              <a:chExt cx="3877106" cy="297386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Rectangle 9"/>
              <p:cNvSpPr/>
              <p:nvPr/>
            </p:nvSpPr>
            <p:spPr>
              <a:xfrm>
                <a:off x="493485" y="1959428"/>
                <a:ext cx="3776177" cy="4571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id-ID" kern="0">
                  <a:solidFill>
                    <a:prstClr val="white"/>
                  </a:solidFill>
                  <a:latin typeface="Arial"/>
                  <a:ea typeface="新細明體"/>
                </a:endParaRPr>
              </a:p>
            </p:txBody>
          </p:sp>
          <p:sp>
            <p:nvSpPr>
              <p:cNvPr id="27" name="Oval 10"/>
              <p:cNvSpPr/>
              <p:nvPr/>
            </p:nvSpPr>
            <p:spPr>
              <a:xfrm>
                <a:off x="392556" y="1812478"/>
                <a:ext cx="297386" cy="297386"/>
              </a:xfrm>
              <a:prstGeom prst="ellipse">
                <a:avLst/>
              </a:prstGeom>
              <a:solidFill>
                <a:srgbClr val="00B050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lIns="0" r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kern="0" dirty="0">
                    <a:solidFill>
                      <a:prstClr val="white"/>
                    </a:solidFill>
                    <a:latin typeface="Arial"/>
                    <a:ea typeface="新細明體"/>
                  </a:rPr>
                  <a:t> </a:t>
                </a:r>
                <a:endParaRPr kumimoji="0" lang="id-ID" kern="0" dirty="0">
                  <a:solidFill>
                    <a:prstClr val="white"/>
                  </a:solidFill>
                  <a:latin typeface="Arial"/>
                  <a:ea typeface="新細明體"/>
                </a:endParaRPr>
              </a:p>
            </p:txBody>
          </p:sp>
        </p:grpSp>
      </p:grpSp>
      <p:grpSp>
        <p:nvGrpSpPr>
          <p:cNvPr id="28" name="群組 12"/>
          <p:cNvGrpSpPr/>
          <p:nvPr/>
        </p:nvGrpSpPr>
        <p:grpSpPr>
          <a:xfrm>
            <a:off x="4881921" y="2620008"/>
            <a:ext cx="4223408" cy="1348522"/>
            <a:chOff x="4799350" y="4916488"/>
            <a:chExt cx="4223408" cy="1348522"/>
          </a:xfrm>
        </p:grpSpPr>
        <p:sp>
          <p:nvSpPr>
            <p:cNvPr id="29" name="Rectangle 23"/>
            <p:cNvSpPr/>
            <p:nvPr/>
          </p:nvSpPr>
          <p:spPr>
            <a:xfrm flipV="1">
              <a:off x="4876223" y="5435509"/>
              <a:ext cx="3895550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id-ID" kern="0">
                <a:solidFill>
                  <a:prstClr val="white"/>
                </a:solidFill>
                <a:latin typeface="Arial"/>
                <a:ea typeface="新細明體"/>
              </a:endParaRPr>
            </a:p>
          </p:txBody>
        </p:sp>
        <p:sp>
          <p:nvSpPr>
            <p:cNvPr id="30" name="矩形 46"/>
            <p:cNvSpPr/>
            <p:nvPr/>
          </p:nvSpPr>
          <p:spPr>
            <a:xfrm>
              <a:off x="5086350" y="4916488"/>
              <a:ext cx="3741738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 fontAlgn="auto">
                <a:spcBef>
                  <a:spcPts val="1200"/>
                </a:spcBef>
                <a:spcAft>
                  <a:spcPts val="0"/>
                </a:spcAft>
                <a:buClr>
                  <a:srgbClr val="ACD074"/>
                </a:buClr>
                <a:buSzPct val="100000"/>
                <a:defRPr/>
              </a:pPr>
              <a:r>
                <a:rPr kumimoji="0" lang="en-US" altLang="zh-TW" sz="2400" b="1" dirty="0">
                  <a:solidFill>
                    <a:srgbClr val="000514"/>
                  </a:solidFill>
                  <a:latin typeface="Arial"/>
                  <a:ea typeface="新細明體"/>
                </a:rPr>
                <a:t>Quick Customization</a:t>
              </a:r>
            </a:p>
          </p:txBody>
        </p:sp>
        <p:sp>
          <p:nvSpPr>
            <p:cNvPr id="31" name="矩形 49"/>
            <p:cNvSpPr/>
            <p:nvPr/>
          </p:nvSpPr>
          <p:spPr>
            <a:xfrm>
              <a:off x="5073690" y="5434013"/>
              <a:ext cx="394906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spcBef>
                  <a:spcPts val="1200"/>
                </a:spcBef>
                <a:spcAft>
                  <a:spcPts val="0"/>
                </a:spcAft>
                <a:buClr>
                  <a:srgbClr val="ACD074"/>
                </a:buClr>
                <a:buSzPct val="100000"/>
                <a:defRPr/>
              </a:pPr>
              <a:r>
                <a:rPr kumimoji="0" lang="en-US" altLang="zh-TW" sz="1200" dirty="0">
                  <a:solidFill>
                    <a:srgbClr val="000514"/>
                  </a:solidFill>
                  <a:latin typeface="Arial"/>
                  <a:ea typeface="新細明體"/>
                </a:rPr>
                <a:t>Touch designed to fast adapt to different logo requirements. Panel and box are in individual modules, faster to customize either one and adapt it to standard module.</a:t>
              </a:r>
            </a:p>
          </p:txBody>
        </p:sp>
        <p:grpSp>
          <p:nvGrpSpPr>
            <p:cNvPr id="32" name="Group 8"/>
            <p:cNvGrpSpPr/>
            <p:nvPr/>
          </p:nvGrpSpPr>
          <p:grpSpPr>
            <a:xfrm>
              <a:off x="4799350" y="5183842"/>
              <a:ext cx="3877106" cy="297386"/>
              <a:chOff x="392556" y="1812478"/>
              <a:chExt cx="3877106" cy="297386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Rectangle 9"/>
              <p:cNvSpPr/>
              <p:nvPr/>
            </p:nvSpPr>
            <p:spPr>
              <a:xfrm>
                <a:off x="493485" y="1959428"/>
                <a:ext cx="3776177" cy="4571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id-ID" kern="0">
                  <a:solidFill>
                    <a:prstClr val="white"/>
                  </a:solidFill>
                  <a:latin typeface="Arial"/>
                  <a:ea typeface="新細明體"/>
                </a:endParaRPr>
              </a:p>
            </p:txBody>
          </p:sp>
          <p:sp>
            <p:nvSpPr>
              <p:cNvPr id="34" name="Oval 10"/>
              <p:cNvSpPr/>
              <p:nvPr/>
            </p:nvSpPr>
            <p:spPr>
              <a:xfrm>
                <a:off x="392556" y="1812478"/>
                <a:ext cx="297386" cy="297386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lIns="0" r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kern="0" dirty="0">
                    <a:solidFill>
                      <a:prstClr val="white"/>
                    </a:solidFill>
                    <a:latin typeface="Arial"/>
                    <a:ea typeface="新細明體"/>
                  </a:rPr>
                  <a:t> </a:t>
                </a:r>
                <a:endParaRPr kumimoji="0" lang="id-ID" kern="0" dirty="0">
                  <a:solidFill>
                    <a:prstClr val="white"/>
                  </a:solidFill>
                  <a:latin typeface="Arial"/>
                  <a:ea typeface="新細明體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1947320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501705" y="243850"/>
            <a:ext cx="8277225" cy="5191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4000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Easy </a:t>
            </a:r>
            <a:r>
              <a:rPr lang="en-US" altLang="zh-TW" sz="4000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Modularization</a:t>
            </a:r>
            <a:endParaRPr lang="en-US" altLang="zh-TW" sz="4000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錄製_2016_11_22_17_22_47_58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9750" y="2385079"/>
            <a:ext cx="3252961" cy="2117494"/>
          </a:xfrm>
          <a:prstGeom prst="rect">
            <a:avLst/>
          </a:prstGeom>
        </p:spPr>
      </p:pic>
      <p:grpSp>
        <p:nvGrpSpPr>
          <p:cNvPr id="24" name="Group 41"/>
          <p:cNvGrpSpPr>
            <a:grpSpLocks noChangeAspect="1"/>
          </p:cNvGrpSpPr>
          <p:nvPr/>
        </p:nvGrpSpPr>
        <p:grpSpPr>
          <a:xfrm>
            <a:off x="7180338" y="2443009"/>
            <a:ext cx="1543842" cy="1985123"/>
            <a:chOff x="5912392" y="678551"/>
            <a:chExt cx="2708352" cy="3035024"/>
          </a:xfrm>
        </p:grpSpPr>
        <p:pic>
          <p:nvPicPr>
            <p:cNvPr id="25" name="Picture 2" descr="image00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2392" y="678551"/>
              <a:ext cx="2708352" cy="3035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Straight Connector 21"/>
            <p:cNvCxnSpPr/>
            <p:nvPr/>
          </p:nvCxnSpPr>
          <p:spPr bwMode="auto">
            <a:xfrm>
              <a:off x="6615291" y="1196752"/>
              <a:ext cx="0" cy="396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7" name="Straight Connector 29"/>
            <p:cNvCxnSpPr/>
            <p:nvPr/>
          </p:nvCxnSpPr>
          <p:spPr bwMode="auto">
            <a:xfrm>
              <a:off x="6988750" y="1394774"/>
              <a:ext cx="0" cy="396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8" name="Straight Connector 30"/>
            <p:cNvCxnSpPr/>
            <p:nvPr/>
          </p:nvCxnSpPr>
          <p:spPr bwMode="auto">
            <a:xfrm>
              <a:off x="7411834" y="1610872"/>
              <a:ext cx="0" cy="396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9" name="Straight Connector 31"/>
            <p:cNvCxnSpPr/>
            <p:nvPr/>
          </p:nvCxnSpPr>
          <p:spPr bwMode="auto">
            <a:xfrm>
              <a:off x="8032866" y="1304764"/>
              <a:ext cx="0" cy="396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0" name="Straight Connector 32"/>
            <p:cNvCxnSpPr/>
            <p:nvPr/>
          </p:nvCxnSpPr>
          <p:spPr bwMode="auto">
            <a:xfrm>
              <a:off x="7240778" y="908720"/>
              <a:ext cx="0" cy="396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52" y="1477407"/>
            <a:ext cx="3078887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7" y="2675108"/>
            <a:ext cx="1901067" cy="157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圓角矩形 43"/>
          <p:cNvSpPr/>
          <p:nvPr/>
        </p:nvSpPr>
        <p:spPr>
          <a:xfrm>
            <a:off x="535093" y="1061997"/>
            <a:ext cx="3664374" cy="385076"/>
          </a:xfrm>
          <a:prstGeom prst="roundRect">
            <a:avLst>
              <a:gd name="adj" fmla="val 34573"/>
            </a:avLst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59" tIns="45684" rIns="91359" bIns="45684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Optional Antenna integrated by 4 x screws </a:t>
            </a:r>
            <a:endParaRPr lang="en-US" altLang="zh-TW" sz="1400" b="1" dirty="0">
              <a:solidFill>
                <a:srgbClr val="0070C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72" name="圓角矩形 71"/>
          <p:cNvSpPr/>
          <p:nvPr/>
        </p:nvSpPr>
        <p:spPr>
          <a:xfrm>
            <a:off x="5151382" y="1960873"/>
            <a:ext cx="3572798" cy="367221"/>
          </a:xfrm>
          <a:prstGeom prst="roundRect">
            <a:avLst>
              <a:gd name="adj" fmla="val 28114"/>
            </a:avLst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59" tIns="45684" rIns="91359" bIns="45684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Switch box and penal </a:t>
            </a:r>
            <a:r>
              <a:rPr lang="en-US" altLang="zh-TW" sz="1400" b="1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by 5 x screws</a:t>
            </a:r>
          </a:p>
        </p:txBody>
      </p:sp>
      <p:grpSp>
        <p:nvGrpSpPr>
          <p:cNvPr id="38" name="群組 37"/>
          <p:cNvGrpSpPr/>
          <p:nvPr/>
        </p:nvGrpSpPr>
        <p:grpSpPr>
          <a:xfrm>
            <a:off x="2083044" y="3288911"/>
            <a:ext cx="1637600" cy="672635"/>
            <a:chOff x="4555798" y="3833095"/>
            <a:chExt cx="3275198" cy="1242397"/>
          </a:xfrm>
        </p:grpSpPr>
        <p:sp>
          <p:nvSpPr>
            <p:cNvPr id="49" name="矩形 48"/>
            <p:cNvSpPr/>
            <p:nvPr/>
          </p:nvSpPr>
          <p:spPr>
            <a:xfrm>
              <a:off x="5227136" y="4649133"/>
              <a:ext cx="2414763" cy="369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TW" sz="700" b="1" dirty="0">
                  <a:solidFill>
                    <a:srgbClr val="0070C0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Wi-Fi / Bluetooth Antenna</a:t>
              </a:r>
            </a:p>
          </p:txBody>
        </p:sp>
        <p:grpSp>
          <p:nvGrpSpPr>
            <p:cNvPr id="50" name="群組 49"/>
            <p:cNvGrpSpPr/>
            <p:nvPr/>
          </p:nvGrpSpPr>
          <p:grpSpPr>
            <a:xfrm>
              <a:off x="4555798" y="3833095"/>
              <a:ext cx="3275198" cy="1242397"/>
              <a:chOff x="4555798" y="3833095"/>
              <a:chExt cx="3275198" cy="1242397"/>
            </a:xfrm>
          </p:grpSpPr>
          <p:cxnSp>
            <p:nvCxnSpPr>
              <p:cNvPr id="51" name="直線接點 50"/>
              <p:cNvCxnSpPr/>
              <p:nvPr/>
            </p:nvCxnSpPr>
            <p:spPr>
              <a:xfrm flipV="1">
                <a:off x="7830996" y="3833095"/>
                <a:ext cx="0" cy="1242397"/>
              </a:xfrm>
              <a:prstGeom prst="line">
                <a:avLst/>
              </a:prstGeom>
              <a:ln w="12700">
                <a:headEnd/>
                <a:tailEnd type="oval" w="med" len="med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>
              <a:xfrm>
                <a:off x="4555798" y="5075492"/>
                <a:ext cx="3275198" cy="0"/>
              </a:xfrm>
              <a:prstGeom prst="line">
                <a:avLst/>
              </a:prstGeom>
              <a:ln w="12700">
                <a:headEnd type="oval"/>
                <a:tailEnd type="none" w="med" len="med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群組 52"/>
          <p:cNvGrpSpPr/>
          <p:nvPr/>
        </p:nvGrpSpPr>
        <p:grpSpPr>
          <a:xfrm>
            <a:off x="2653086" y="2577711"/>
            <a:ext cx="1162094" cy="820894"/>
            <a:chOff x="5582577" y="3077064"/>
            <a:chExt cx="2324187" cy="1516238"/>
          </a:xfrm>
        </p:grpSpPr>
        <p:sp>
          <p:nvSpPr>
            <p:cNvPr id="54" name="Freeform 2"/>
            <p:cNvSpPr>
              <a:spLocks/>
            </p:cNvSpPr>
            <p:nvPr/>
          </p:nvSpPr>
          <p:spPr bwMode="auto">
            <a:xfrm rot="10524359">
              <a:off x="5582577" y="3077064"/>
              <a:ext cx="2324187" cy="1516238"/>
            </a:xfrm>
            <a:custGeom>
              <a:avLst/>
              <a:gdLst>
                <a:gd name="T0" fmla="*/ 2502 w 5034"/>
                <a:gd name="T1" fmla="*/ 0 h 1908"/>
                <a:gd name="T2" fmla="*/ 1465 w 5034"/>
                <a:gd name="T3" fmla="*/ 383 h 1908"/>
                <a:gd name="T4" fmla="*/ 1783 w 5034"/>
                <a:gd name="T5" fmla="*/ 383 h 1908"/>
                <a:gd name="T6" fmla="*/ 0 w 5034"/>
                <a:gd name="T7" fmla="*/ 1908 h 1908"/>
                <a:gd name="T8" fmla="*/ 5034 w 5034"/>
                <a:gd name="T9" fmla="*/ 1908 h 1908"/>
                <a:gd name="T10" fmla="*/ 3229 w 5034"/>
                <a:gd name="T11" fmla="*/ 383 h 1908"/>
                <a:gd name="T12" fmla="*/ 3613 w 5034"/>
                <a:gd name="T13" fmla="*/ 395 h 1908"/>
                <a:gd name="T14" fmla="*/ 2502 w 5034"/>
                <a:gd name="T15" fmla="*/ 0 h 19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34"/>
                <a:gd name="T25" fmla="*/ 0 h 1908"/>
                <a:gd name="T26" fmla="*/ 5034 w 5034"/>
                <a:gd name="T27" fmla="*/ 1908 h 19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34" h="1908">
                  <a:moveTo>
                    <a:pt x="2502" y="0"/>
                  </a:moveTo>
                  <a:lnTo>
                    <a:pt x="1465" y="383"/>
                  </a:lnTo>
                  <a:lnTo>
                    <a:pt x="1783" y="383"/>
                  </a:lnTo>
                  <a:lnTo>
                    <a:pt x="0" y="1908"/>
                  </a:lnTo>
                  <a:lnTo>
                    <a:pt x="5034" y="1908"/>
                  </a:lnTo>
                  <a:lnTo>
                    <a:pt x="3229" y="383"/>
                  </a:lnTo>
                  <a:lnTo>
                    <a:pt x="3613" y="395"/>
                  </a:lnTo>
                  <a:lnTo>
                    <a:pt x="2502" y="0"/>
                  </a:ln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1200">
                <a:solidFill>
                  <a:prstClr val="black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6321213" y="3313811"/>
              <a:ext cx="898322" cy="4547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TW" sz="1000" b="1" dirty="0">
                  <a:solidFill>
                    <a:srgbClr val="0070C0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NFC</a:t>
              </a:r>
            </a:p>
          </p:txBody>
        </p:sp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0" r="95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212" y="3796915"/>
              <a:ext cx="1109971" cy="52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" name="群組 56"/>
          <p:cNvGrpSpPr/>
          <p:nvPr/>
        </p:nvGrpSpPr>
        <p:grpSpPr>
          <a:xfrm>
            <a:off x="3172700" y="2081874"/>
            <a:ext cx="1162094" cy="841123"/>
            <a:chOff x="6735699" y="2446011"/>
            <a:chExt cx="2324187" cy="1553604"/>
          </a:xfrm>
        </p:grpSpPr>
        <p:sp>
          <p:nvSpPr>
            <p:cNvPr id="58" name="Freeform 2"/>
            <p:cNvSpPr>
              <a:spLocks/>
            </p:cNvSpPr>
            <p:nvPr/>
          </p:nvSpPr>
          <p:spPr bwMode="auto">
            <a:xfrm rot="10975978">
              <a:off x="6735699" y="2485141"/>
              <a:ext cx="2324187" cy="1514474"/>
            </a:xfrm>
            <a:custGeom>
              <a:avLst/>
              <a:gdLst>
                <a:gd name="T0" fmla="*/ 2502 w 5034"/>
                <a:gd name="T1" fmla="*/ 0 h 1908"/>
                <a:gd name="T2" fmla="*/ 1465 w 5034"/>
                <a:gd name="T3" fmla="*/ 383 h 1908"/>
                <a:gd name="T4" fmla="*/ 1783 w 5034"/>
                <a:gd name="T5" fmla="*/ 383 h 1908"/>
                <a:gd name="T6" fmla="*/ 0 w 5034"/>
                <a:gd name="T7" fmla="*/ 1908 h 1908"/>
                <a:gd name="T8" fmla="*/ 5034 w 5034"/>
                <a:gd name="T9" fmla="*/ 1908 h 1908"/>
                <a:gd name="T10" fmla="*/ 3229 w 5034"/>
                <a:gd name="T11" fmla="*/ 383 h 1908"/>
                <a:gd name="T12" fmla="*/ 3613 w 5034"/>
                <a:gd name="T13" fmla="*/ 395 h 1908"/>
                <a:gd name="T14" fmla="*/ 2502 w 5034"/>
                <a:gd name="T15" fmla="*/ 0 h 19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34"/>
                <a:gd name="T25" fmla="*/ 0 h 1908"/>
                <a:gd name="T26" fmla="*/ 5034 w 5034"/>
                <a:gd name="T27" fmla="*/ 1908 h 19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34" h="1908">
                  <a:moveTo>
                    <a:pt x="2502" y="0"/>
                  </a:moveTo>
                  <a:lnTo>
                    <a:pt x="1465" y="383"/>
                  </a:lnTo>
                  <a:lnTo>
                    <a:pt x="1783" y="383"/>
                  </a:lnTo>
                  <a:lnTo>
                    <a:pt x="0" y="1908"/>
                  </a:lnTo>
                  <a:lnTo>
                    <a:pt x="5034" y="1908"/>
                  </a:lnTo>
                  <a:lnTo>
                    <a:pt x="3229" y="383"/>
                  </a:lnTo>
                  <a:lnTo>
                    <a:pt x="3613" y="395"/>
                  </a:lnTo>
                  <a:lnTo>
                    <a:pt x="2502" y="0"/>
                  </a:ln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1200">
                <a:solidFill>
                  <a:prstClr val="black"/>
                </a:solidFill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6760943" y="2446011"/>
              <a:ext cx="2273699" cy="4547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TW" sz="1000" b="1" dirty="0">
                  <a:solidFill>
                    <a:srgbClr val="0070C0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Wi-Fi / Bluetooth</a:t>
              </a:r>
            </a:p>
          </p:txBody>
        </p:sp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0" r="95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935" y="3056511"/>
              <a:ext cx="1109971" cy="52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" name="群組 69"/>
          <p:cNvGrpSpPr/>
          <p:nvPr/>
        </p:nvGrpSpPr>
        <p:grpSpPr>
          <a:xfrm>
            <a:off x="2096073" y="3515209"/>
            <a:ext cx="1286359" cy="954234"/>
            <a:chOff x="4555798" y="3833095"/>
            <a:chExt cx="3275198" cy="1762526"/>
          </a:xfrm>
        </p:grpSpPr>
        <p:sp>
          <p:nvSpPr>
            <p:cNvPr id="71" name="矩形 70"/>
            <p:cNvSpPr/>
            <p:nvPr/>
          </p:nvSpPr>
          <p:spPr>
            <a:xfrm>
              <a:off x="4682436" y="5226108"/>
              <a:ext cx="3074115" cy="3695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TW" sz="700" b="1" dirty="0">
                  <a:solidFill>
                    <a:srgbClr val="0070C0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Wi-Fi / Bluetooth Antenna</a:t>
              </a:r>
            </a:p>
          </p:txBody>
        </p:sp>
        <p:grpSp>
          <p:nvGrpSpPr>
            <p:cNvPr id="73" name="群組 72"/>
            <p:cNvGrpSpPr/>
            <p:nvPr/>
          </p:nvGrpSpPr>
          <p:grpSpPr>
            <a:xfrm>
              <a:off x="4555798" y="3833095"/>
              <a:ext cx="3275198" cy="1242397"/>
              <a:chOff x="4555798" y="3833095"/>
              <a:chExt cx="3275198" cy="1242397"/>
            </a:xfrm>
          </p:grpSpPr>
          <p:cxnSp>
            <p:nvCxnSpPr>
              <p:cNvPr id="74" name="直線接點 73"/>
              <p:cNvCxnSpPr/>
              <p:nvPr/>
            </p:nvCxnSpPr>
            <p:spPr>
              <a:xfrm flipV="1">
                <a:off x="7830996" y="3833095"/>
                <a:ext cx="0" cy="1242397"/>
              </a:xfrm>
              <a:prstGeom prst="line">
                <a:avLst/>
              </a:prstGeom>
              <a:ln w="12700">
                <a:headEnd/>
                <a:tailEnd type="oval" w="med" len="med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5" name="直線接點 74"/>
              <p:cNvCxnSpPr/>
              <p:nvPr/>
            </p:nvCxnSpPr>
            <p:spPr>
              <a:xfrm>
                <a:off x="4555798" y="5075492"/>
                <a:ext cx="3275198" cy="0"/>
              </a:xfrm>
              <a:prstGeom prst="line">
                <a:avLst/>
              </a:prstGeom>
              <a:ln w="12700">
                <a:headEnd type="oval"/>
                <a:tailEnd type="none" w="med" len="med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群組 22"/>
          <p:cNvGrpSpPr>
            <a:grpSpLocks/>
          </p:cNvGrpSpPr>
          <p:nvPr/>
        </p:nvGrpSpPr>
        <p:grpSpPr bwMode="auto">
          <a:xfrm>
            <a:off x="5663629" y="203486"/>
            <a:ext cx="3306763" cy="1022747"/>
            <a:chOff x="1881938" y="2999963"/>
            <a:chExt cx="4552508" cy="1638043"/>
          </a:xfrm>
        </p:grpSpPr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1938" y="2999963"/>
              <a:ext cx="4552508" cy="1638043"/>
            </a:xfrm>
            <a:prstGeom prst="rect">
              <a:avLst/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圖片 3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0" t="15735" b="52483"/>
            <a:stretch>
              <a:fillRect/>
            </a:stretch>
          </p:blipFill>
          <p:spPr bwMode="auto">
            <a:xfrm>
              <a:off x="3852924" y="4097235"/>
              <a:ext cx="2265506" cy="534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" name="Rectangle 49"/>
          <p:cNvSpPr>
            <a:spLocks noChangeArrowheads="1"/>
          </p:cNvSpPr>
          <p:nvPr/>
        </p:nvSpPr>
        <p:spPr bwMode="auto">
          <a:xfrm>
            <a:off x="5741277" y="1170687"/>
            <a:ext cx="1216025" cy="27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l"/>
            <a:r>
              <a:rPr kumimoji="0" lang="en-IN" altLang="zh-TW" sz="1200" b="1" i="1" dirty="0">
                <a:solidFill>
                  <a:srgbClr val="C00000"/>
                </a:solidFill>
                <a:latin typeface="Calibri" pitchFamily="34" charset="0"/>
              </a:rPr>
              <a:t>Display Module</a:t>
            </a:r>
          </a:p>
        </p:txBody>
      </p:sp>
      <p:sp>
        <p:nvSpPr>
          <p:cNvPr id="80" name="Rectangle 49"/>
          <p:cNvSpPr>
            <a:spLocks noChangeArrowheads="1"/>
          </p:cNvSpPr>
          <p:nvPr/>
        </p:nvSpPr>
        <p:spPr bwMode="auto">
          <a:xfrm>
            <a:off x="5879541" y="138322"/>
            <a:ext cx="1216025" cy="27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l"/>
            <a:r>
              <a:rPr kumimoji="0" lang="en-IN" altLang="zh-TW" sz="1200" b="1" i="1" dirty="0">
                <a:solidFill>
                  <a:srgbClr val="C00000"/>
                </a:solidFill>
                <a:latin typeface="Calibri" pitchFamily="34" charset="0"/>
              </a:rPr>
              <a:t>BOX Module</a:t>
            </a:r>
          </a:p>
        </p:txBody>
      </p:sp>
    </p:spTree>
    <p:extLst>
      <p:ext uri="{BB962C8B-B14F-4D97-AF65-F5344CB8AC3E}">
        <p14:creationId xmlns:p14="http://schemas.microsoft.com/office/powerpoint/2010/main" val="39623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" y="205979"/>
            <a:ext cx="8428800" cy="518400"/>
          </a:xfr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Simple, Flexible, Reliable </a:t>
            </a:r>
            <a:r>
              <a:rPr lang="en-US" altLang="zh-TW" dirty="0" smtClean="0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by </a:t>
            </a:r>
            <a:r>
              <a:rPr lang="en-US" altLang="zh-TW" dirty="0" err="1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iDoor</a:t>
            </a:r>
            <a:r>
              <a:rPr lang="en-US" altLang="zh-TW" dirty="0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 Technology</a:t>
            </a:r>
            <a:endParaRPr lang="zh-TW" altLang="en-US" dirty="0">
              <a:solidFill>
                <a:srgbClr val="143A87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7712" y="0"/>
            <a:ext cx="1166288" cy="45112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7506" y="1578840"/>
            <a:ext cx="2160000" cy="73864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0" tIns="45710" rIns="91420" bIns="4571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400" b="1" dirty="0">
                <a:solidFill>
                  <a:prstClr val="white"/>
                </a:solidFill>
              </a:rPr>
              <a:t>Standardization, Optimization &amp; Integration</a:t>
            </a:r>
          </a:p>
        </p:txBody>
      </p:sp>
      <p:sp>
        <p:nvSpPr>
          <p:cNvPr id="11" name="矩形 10"/>
          <p:cNvSpPr/>
          <p:nvPr/>
        </p:nvSpPr>
        <p:spPr>
          <a:xfrm>
            <a:off x="2362628" y="1573845"/>
            <a:ext cx="2129207" cy="738644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1420" tIns="45710" rIns="91420" bIns="4571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400" b="1" dirty="0">
                <a:solidFill>
                  <a:prstClr val="white"/>
                </a:solidFill>
              </a:rPr>
              <a:t>Various module &amp; I/O plate w/ flexible customization</a:t>
            </a:r>
          </a:p>
        </p:txBody>
      </p:sp>
      <p:sp>
        <p:nvSpPr>
          <p:cNvPr id="12" name="矩形 11"/>
          <p:cNvSpPr/>
          <p:nvPr/>
        </p:nvSpPr>
        <p:spPr>
          <a:xfrm>
            <a:off x="4592027" y="1686544"/>
            <a:ext cx="2160000" cy="523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20" tIns="45710" rIns="91420" bIns="4571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400" b="1" dirty="0">
                <a:solidFill>
                  <a:prstClr val="white"/>
                </a:solidFill>
              </a:rPr>
              <a:t>Easy for Replacement with different modules</a:t>
            </a:r>
          </a:p>
        </p:txBody>
      </p:sp>
      <p:sp>
        <p:nvSpPr>
          <p:cNvPr id="13" name="矩形 12"/>
          <p:cNvSpPr/>
          <p:nvPr/>
        </p:nvSpPr>
        <p:spPr>
          <a:xfrm>
            <a:off x="6892386" y="1694929"/>
            <a:ext cx="2160000" cy="523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20" tIns="45710" rIns="91420" bIns="4571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400" b="1" dirty="0" err="1">
                <a:solidFill>
                  <a:prstClr val="white"/>
                </a:solidFill>
              </a:rPr>
              <a:t>iDoor</a:t>
            </a:r>
            <a:r>
              <a:rPr kumimoji="0" lang="en-US" altLang="zh-TW" sz="1400" b="1" dirty="0">
                <a:solidFill>
                  <a:prstClr val="white"/>
                </a:solidFill>
              </a:rPr>
              <a:t> diverse Vertical Application</a:t>
            </a:r>
          </a:p>
        </p:txBody>
      </p:sp>
      <p:cxnSp>
        <p:nvCxnSpPr>
          <p:cNvPr id="14" name="直線接點 13"/>
          <p:cNvCxnSpPr/>
          <p:nvPr/>
        </p:nvCxnSpPr>
        <p:spPr bwMode="auto">
          <a:xfrm>
            <a:off x="134620" y="2363060"/>
            <a:ext cx="0" cy="2404572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內容版面配置區 2"/>
          <p:cNvSpPr txBox="1">
            <a:spLocks/>
          </p:cNvSpPr>
          <p:nvPr/>
        </p:nvSpPr>
        <p:spPr bwMode="auto">
          <a:xfrm>
            <a:off x="152008" y="3327834"/>
            <a:ext cx="2187781" cy="140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b="1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sz="1400" kern="0" dirty="0">
                <a:solidFill>
                  <a:prstClr val="black"/>
                </a:solidFill>
              </a:rPr>
              <a:t>Standard Interface</a:t>
            </a:r>
          </a:p>
          <a:p>
            <a:r>
              <a:rPr lang="en-US" altLang="zh-TW" sz="1400" dirty="0">
                <a:solidFill>
                  <a:prstClr val="black"/>
                </a:solidFill>
              </a:rPr>
              <a:t>81 mm x 19.4mm</a:t>
            </a:r>
            <a:endParaRPr lang="en-US" altLang="zh-TW" sz="1400" kern="0" dirty="0">
              <a:solidFill>
                <a:prstClr val="black"/>
              </a:solidFill>
            </a:endParaRPr>
          </a:p>
          <a:p>
            <a:r>
              <a:rPr lang="en-US" altLang="zh-TW" sz="1200" kern="0" dirty="0">
                <a:solidFill>
                  <a:prstClr val="black"/>
                </a:solidFill>
              </a:rPr>
              <a:t>Color identification</a:t>
            </a:r>
            <a:endParaRPr lang="zh-TW" altLang="en-US" sz="1200" kern="0" dirty="0">
              <a:solidFill>
                <a:prstClr val="black"/>
              </a:solidFill>
            </a:endParaRPr>
          </a:p>
        </p:txBody>
      </p:sp>
      <p:sp>
        <p:nvSpPr>
          <p:cNvPr id="16" name="內容版面配置區 2"/>
          <p:cNvSpPr txBox="1">
            <a:spLocks/>
          </p:cNvSpPr>
          <p:nvPr/>
        </p:nvSpPr>
        <p:spPr bwMode="auto">
          <a:xfrm>
            <a:off x="2380622" y="2355726"/>
            <a:ext cx="2389190" cy="17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b="1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sz="1400" kern="0" dirty="0">
                <a:solidFill>
                  <a:prstClr val="black"/>
                </a:solidFill>
              </a:rPr>
              <a:t>Industrial Fieldbus</a:t>
            </a:r>
          </a:p>
          <a:p>
            <a:r>
              <a:rPr lang="en-US" altLang="zh-TW" sz="1400" kern="0" dirty="0">
                <a:solidFill>
                  <a:prstClr val="black"/>
                </a:solidFill>
              </a:rPr>
              <a:t>Communication</a:t>
            </a:r>
          </a:p>
          <a:p>
            <a:r>
              <a:rPr lang="en-US" altLang="zh-TW" sz="1400" kern="0" dirty="0">
                <a:solidFill>
                  <a:prstClr val="black"/>
                </a:solidFill>
              </a:rPr>
              <a:t>Smart I/O &amp; Comm.</a:t>
            </a:r>
          </a:p>
          <a:p>
            <a:r>
              <a:rPr lang="en-US" altLang="zh-TW" sz="1400" kern="0" dirty="0">
                <a:solidFill>
                  <a:prstClr val="black"/>
                </a:solidFill>
              </a:rPr>
              <a:t>Multiple I/O &amp; Peripheral </a:t>
            </a:r>
          </a:p>
          <a:p>
            <a:endParaRPr lang="zh-TW" altLang="en-US" sz="1400" kern="0" dirty="0">
              <a:solidFill>
                <a:prstClr val="black"/>
              </a:solidFill>
            </a:endParaRPr>
          </a:p>
        </p:txBody>
      </p:sp>
      <p:cxnSp>
        <p:nvCxnSpPr>
          <p:cNvPr id="17" name="直線接點 16"/>
          <p:cNvCxnSpPr/>
          <p:nvPr/>
        </p:nvCxnSpPr>
        <p:spPr bwMode="auto">
          <a:xfrm>
            <a:off x="2362608" y="2363060"/>
            <a:ext cx="4260" cy="2379228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 bwMode="auto">
          <a:xfrm>
            <a:off x="4625360" y="2363060"/>
            <a:ext cx="0" cy="2379228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10"/>
          <p:cNvGrpSpPr/>
          <p:nvPr/>
        </p:nvGrpSpPr>
        <p:grpSpPr>
          <a:xfrm>
            <a:off x="251520" y="2363061"/>
            <a:ext cx="1944096" cy="1016850"/>
            <a:chOff x="-2871193" y="2111752"/>
            <a:chExt cx="2226010" cy="1525366"/>
          </a:xfrm>
        </p:grpSpPr>
        <p:sp>
          <p:nvSpPr>
            <p:cNvPr id="20" name="矩形 19"/>
            <p:cNvSpPr/>
            <p:nvPr/>
          </p:nvSpPr>
          <p:spPr bwMode="auto">
            <a:xfrm>
              <a:off x="-2871193" y="2111752"/>
              <a:ext cx="2226010" cy="137144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TW" altLang="en-US" smtClean="0">
                <a:solidFill>
                  <a:prstClr val="white"/>
                </a:solidFill>
                <a:ea typeface="新細明體"/>
              </a:endParaRPr>
            </a:p>
          </p:txBody>
        </p:sp>
        <p:pic>
          <p:nvPicPr>
            <p:cNvPr id="21" name="圖片 11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56792" y="2111752"/>
              <a:ext cx="1440160" cy="1298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字方塊 21"/>
            <p:cNvSpPr txBox="1"/>
            <p:nvPr/>
          </p:nvSpPr>
          <p:spPr>
            <a:xfrm>
              <a:off x="-1717631" y="2949237"/>
              <a:ext cx="875879" cy="461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b="1">
                  <a:solidFill>
                    <a:srgbClr val="FF0066"/>
                  </a:solidFill>
                </a:defRPr>
              </a:lvl1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1400" dirty="0">
                  <a:latin typeface="Calibri"/>
                  <a:ea typeface="新細明體"/>
                </a:rPr>
                <a:t>Module</a:t>
              </a:r>
              <a:endParaRPr kumimoji="0" lang="zh-TW" altLang="en-US" sz="1400" dirty="0">
                <a:latin typeface="Calibri"/>
                <a:ea typeface="新細明體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-2556791" y="3175425"/>
              <a:ext cx="972424" cy="461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1400" b="1" dirty="0">
                  <a:solidFill>
                    <a:srgbClr val="FF0066"/>
                  </a:solidFill>
                  <a:latin typeface="Calibri"/>
                  <a:ea typeface="新細明體"/>
                </a:rPr>
                <a:t>I/O plate</a:t>
              </a:r>
              <a:endParaRPr kumimoji="0" lang="zh-TW" altLang="en-US" sz="1400" b="1" dirty="0">
                <a:solidFill>
                  <a:srgbClr val="FF0066"/>
                </a:solidFill>
                <a:latin typeface="Calibri"/>
                <a:ea typeface="新細明體"/>
              </a:endParaRPr>
            </a:p>
          </p:txBody>
        </p:sp>
      </p:grpSp>
      <p:cxnSp>
        <p:nvCxnSpPr>
          <p:cNvPr id="24" name="直線接點 23"/>
          <p:cNvCxnSpPr/>
          <p:nvPr/>
        </p:nvCxnSpPr>
        <p:spPr bwMode="auto">
          <a:xfrm>
            <a:off x="6870060" y="2363060"/>
            <a:ext cx="0" cy="2379228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內容版面配置區 2"/>
          <p:cNvSpPr txBox="1">
            <a:spLocks/>
          </p:cNvSpPr>
          <p:nvPr/>
        </p:nvSpPr>
        <p:spPr bwMode="auto">
          <a:xfrm>
            <a:off x="6870060" y="2482908"/>
            <a:ext cx="2435820" cy="225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b="1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sz="1800" kern="0" dirty="0" err="1">
                <a:solidFill>
                  <a:prstClr val="black"/>
                </a:solidFill>
              </a:rPr>
              <a:t>IoT</a:t>
            </a:r>
            <a:endParaRPr lang="en-US" altLang="zh-TW" sz="1800" kern="0" dirty="0">
              <a:solidFill>
                <a:prstClr val="black"/>
              </a:solidFill>
            </a:endParaRPr>
          </a:p>
          <a:p>
            <a:pPr marL="361871" lvl="1" indent="-361871"/>
            <a:r>
              <a:rPr lang="en-US" altLang="zh-TW" sz="1200" kern="0" dirty="0">
                <a:solidFill>
                  <a:prstClr val="black"/>
                </a:solidFill>
              </a:rPr>
              <a:t>Data acquisition</a:t>
            </a:r>
          </a:p>
          <a:p>
            <a:pPr marL="361871" lvl="1" indent="-361871"/>
            <a:r>
              <a:rPr lang="en-US" altLang="zh-TW" sz="1200" kern="0" dirty="0">
                <a:solidFill>
                  <a:prstClr val="black"/>
                </a:solidFill>
              </a:rPr>
              <a:t>Communication</a:t>
            </a:r>
          </a:p>
          <a:p>
            <a:pPr lvl="1"/>
            <a:endParaRPr lang="en-US" altLang="zh-TW" sz="1400" kern="0" dirty="0">
              <a:solidFill>
                <a:prstClr val="black"/>
              </a:solidFill>
            </a:endParaRPr>
          </a:p>
          <a:p>
            <a:r>
              <a:rPr lang="en-US" altLang="zh-TW" sz="1800" kern="0" dirty="0" err="1">
                <a:solidFill>
                  <a:prstClr val="black"/>
                </a:solidFill>
              </a:rPr>
              <a:t>iFactory</a:t>
            </a:r>
            <a:endParaRPr lang="en-US" altLang="zh-TW" sz="1800" kern="0" dirty="0">
              <a:solidFill>
                <a:prstClr val="black"/>
              </a:solidFill>
            </a:endParaRPr>
          </a:p>
          <a:p>
            <a:pPr marL="399962" lvl="1" indent="-399962"/>
            <a:r>
              <a:rPr lang="en-US" altLang="zh-TW" sz="1200" dirty="0">
                <a:solidFill>
                  <a:prstClr val="black"/>
                </a:solidFill>
              </a:rPr>
              <a:t>Machine control</a:t>
            </a:r>
          </a:p>
          <a:p>
            <a:pPr marL="399962" lvl="1" indent="-399962"/>
            <a:r>
              <a:rPr lang="en-US" altLang="zh-TW" sz="1200" dirty="0">
                <a:solidFill>
                  <a:prstClr val="black"/>
                </a:solidFill>
              </a:rPr>
              <a:t>Vision detection</a:t>
            </a:r>
          </a:p>
          <a:p>
            <a:pPr marL="399962" lvl="1" indent="-399962"/>
            <a:r>
              <a:rPr lang="en-US" altLang="zh-TW" sz="1200" dirty="0">
                <a:solidFill>
                  <a:prstClr val="black"/>
                </a:solidFill>
              </a:rPr>
              <a:t>Long distance display</a:t>
            </a:r>
          </a:p>
          <a:p>
            <a:pPr marL="399962" lvl="1" indent="-399962"/>
            <a:endParaRPr lang="en-US" altLang="zh-TW" sz="1200" dirty="0">
              <a:solidFill>
                <a:prstClr val="black"/>
              </a:solidFill>
            </a:endParaRPr>
          </a:p>
          <a:p>
            <a:pPr marL="342825" lvl="1" indent="-342825">
              <a:buSzPct val="80000"/>
            </a:pPr>
            <a:endParaRPr lang="en-US" altLang="zh-TW" sz="1600" kern="0" dirty="0">
              <a:solidFill>
                <a:prstClr val="black"/>
              </a:solidFill>
            </a:endParaRPr>
          </a:p>
          <a:p>
            <a:endParaRPr lang="en-US" altLang="zh-TW" sz="1800" kern="0" dirty="0">
              <a:solidFill>
                <a:prstClr val="black"/>
              </a:solidFill>
            </a:endParaRPr>
          </a:p>
          <a:p>
            <a:endParaRPr lang="zh-TW" altLang="en-US" sz="1800" kern="0" dirty="0">
              <a:solidFill>
                <a:prstClr val="black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62758A"/>
              </a:clrFrom>
              <a:clrTo>
                <a:srgbClr val="62758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609" y="847765"/>
            <a:ext cx="2129208" cy="78987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  <a:extLst/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181" y="2454152"/>
            <a:ext cx="1080858" cy="71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3729" y="3166252"/>
            <a:ext cx="1064310" cy="72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84" y="3921905"/>
            <a:ext cx="1103719" cy="62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29"/>
          <p:cNvSpPr/>
          <p:nvPr/>
        </p:nvSpPr>
        <p:spPr bwMode="auto">
          <a:xfrm>
            <a:off x="107506" y="850615"/>
            <a:ext cx="2160000" cy="787028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solidFill>
                <a:prstClr val="white"/>
              </a:solidFill>
              <a:ea typeface="新細明體"/>
            </a:endParaRPr>
          </a:p>
        </p:txBody>
      </p:sp>
      <p:pic>
        <p:nvPicPr>
          <p:cNvPr id="31" name="Picture 2" descr="\\Iag-server-st\hmi\Sally.huang\Useful Image\20140108_brochure_CUT\20140108_brochure_CUT\2014_Advantech_iDoor_Technology-cut\iDoor Leaflet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657" y="842085"/>
            <a:ext cx="2149698" cy="80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31"/>
          <p:cNvSpPr/>
          <p:nvPr/>
        </p:nvSpPr>
        <p:spPr bwMode="auto">
          <a:xfrm>
            <a:off x="6883236" y="849190"/>
            <a:ext cx="2178405" cy="787028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solidFill>
                <a:prstClr val="white"/>
              </a:solidFill>
              <a:ea typeface="新細明體"/>
            </a:endParaRPr>
          </a:p>
        </p:txBody>
      </p:sp>
      <p:pic>
        <p:nvPicPr>
          <p:cNvPr id="33" name="Picture 3" descr="\\Iag-server-st\hmi\Sally.huang\Useful Image\20140108_brochure_CUT\20140108_brochure_CUT\2014_Advantech_Embedded_Automation_PC_leaflet_EN-cut\uon_cover3_3d5_1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2386" y="849623"/>
            <a:ext cx="2160000" cy="78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2027" y="842090"/>
            <a:ext cx="2160000" cy="79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 descr="\\Iag-server-st\hmi\Sally.huang\Useful Image\20140108_brochure_CUT\20140108_brochure_CUT\2014_Advantech_iDoor_Technology-cut\Color-Identification12944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467" y="4123711"/>
            <a:ext cx="696731" cy="42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\\Iag-server-st\hmi\Sally.huang\Useful Image\20140108_brochure_CUT\20140108_brochure_CUT\2014_Advantech_iDoor_Technology-cut\圖層-14112944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86" y="4124145"/>
            <a:ext cx="957331" cy="51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\\Iag-server-st\hmi\Sally.huang\Useful Image\20140108_brochure_CUT\20140108_brochure_CUT\2014_Advantech_iDoor_Technology-cut\iDoor-Leaflet-inside-Gra-y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050" y="4049077"/>
            <a:ext cx="923311" cy="65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7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矩形圖說文字 138"/>
          <p:cNvSpPr>
            <a:spLocks noChangeArrowheads="1"/>
          </p:cNvSpPr>
          <p:nvPr/>
        </p:nvSpPr>
        <p:spPr bwMode="auto">
          <a:xfrm>
            <a:off x="0" y="2782491"/>
            <a:ext cx="9144000" cy="1946672"/>
          </a:xfrm>
          <a:prstGeom prst="rect">
            <a:avLst/>
          </a:prstGeom>
          <a:solidFill>
            <a:srgbClr val="CCECFF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b="1">
                <a:solidFill>
                  <a:schemeClr val="bg2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200" b="1">
                <a:solidFill>
                  <a:schemeClr val="bg2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 b="0" smtClean="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143" name="文字方塊 142"/>
          <p:cNvSpPr txBox="1"/>
          <p:nvPr/>
        </p:nvSpPr>
        <p:spPr>
          <a:xfrm>
            <a:off x="3817290" y="2873653"/>
            <a:ext cx="174673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Arial"/>
              </a:rPr>
              <a:t>STPE  </a:t>
            </a:r>
            <a:r>
              <a:rPr lang="en-US" altLang="zh-TW" sz="1200" b="1" dirty="0" smtClean="0">
                <a:solidFill>
                  <a:srgbClr val="FF0000"/>
                </a:solidFill>
                <a:latin typeface="Arial"/>
              </a:rPr>
              <a:t>2</a:t>
            </a:r>
          </a:p>
          <a:p>
            <a:pPr algn="ctr" eaLnBrk="0" hangingPunct="0">
              <a:defRPr/>
            </a:pPr>
            <a:r>
              <a:rPr lang="en-US" altLang="zh-TW" sz="1050" b="1" dirty="0" smtClean="0">
                <a:solidFill>
                  <a:srgbClr val="FF0000"/>
                </a:solidFill>
                <a:latin typeface="Arial"/>
              </a:rPr>
              <a:t>Panel Module Selection</a:t>
            </a:r>
            <a:endParaRPr lang="zh-TW" altLang="en-US" sz="105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4" name="矩形 105"/>
          <p:cNvSpPr>
            <a:spLocks noChangeArrowheads="1"/>
          </p:cNvSpPr>
          <p:nvPr/>
        </p:nvSpPr>
        <p:spPr bwMode="auto">
          <a:xfrm>
            <a:off x="911092" y="2881390"/>
            <a:ext cx="17353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pPr algn="ctr" eaLnBrk="0" hangingPunct="0">
              <a:defRPr/>
            </a:pPr>
            <a:r>
              <a:rPr lang="en-US" altLang="zh-TW" sz="1200" b="1" dirty="0" smtClean="0">
                <a:solidFill>
                  <a:srgbClr val="FF0000"/>
                </a:solidFill>
                <a:latin typeface="Arial"/>
              </a:rPr>
              <a:t>STEP 1</a:t>
            </a:r>
          </a:p>
          <a:p>
            <a:pPr algn="ctr" eaLnBrk="0" hangingPunct="0">
              <a:defRPr/>
            </a:pPr>
            <a:r>
              <a:rPr lang="en-US" altLang="zh-TW" sz="1000" b="1" dirty="0" smtClean="0">
                <a:solidFill>
                  <a:srgbClr val="FF0000"/>
                </a:solidFill>
                <a:latin typeface="Arial"/>
              </a:rPr>
              <a:t>Box Module Selection </a:t>
            </a:r>
            <a:endParaRPr lang="zh-TW" altLang="en-US" sz="1000" b="1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0" name="矩形 97"/>
          <p:cNvSpPr>
            <a:spLocks noChangeArrowheads="1"/>
          </p:cNvSpPr>
          <p:nvPr/>
        </p:nvSpPr>
        <p:spPr bwMode="auto">
          <a:xfrm>
            <a:off x="6884914" y="2881389"/>
            <a:ext cx="168332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pPr algn="ctr" eaLnBrk="0" hangingPunct="0">
              <a:defRPr/>
            </a:pPr>
            <a:r>
              <a:rPr lang="en-US" altLang="zh-TW" sz="1200" b="1" dirty="0">
                <a:solidFill>
                  <a:srgbClr val="FF0000"/>
                </a:solidFill>
                <a:latin typeface="Arial"/>
              </a:rPr>
              <a:t>STPE  </a:t>
            </a:r>
            <a:r>
              <a:rPr lang="en-US" altLang="zh-TW" sz="1200" b="1" dirty="0" smtClean="0">
                <a:solidFill>
                  <a:srgbClr val="FF0000"/>
                </a:solidFill>
                <a:latin typeface="Arial"/>
              </a:rPr>
              <a:t>3</a:t>
            </a:r>
            <a:endParaRPr lang="en-US" altLang="zh-TW" sz="1200" b="1" dirty="0">
              <a:solidFill>
                <a:srgbClr val="FF0000"/>
              </a:solidFill>
              <a:latin typeface="Arial"/>
            </a:endParaRPr>
          </a:p>
          <a:p>
            <a:pPr algn="ctr" eaLnBrk="0" hangingPunct="0">
              <a:defRPr/>
            </a:pPr>
            <a:r>
              <a:rPr lang="en-US" altLang="zh-TW" sz="1000" b="1" dirty="0" smtClean="0">
                <a:solidFill>
                  <a:srgbClr val="FF0000"/>
                </a:solidFill>
                <a:latin typeface="Arial"/>
              </a:rPr>
              <a:t>Other Module Selection</a:t>
            </a:r>
            <a:endParaRPr lang="zh-TW" altLang="en-US" sz="10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7" name="Rectangle 4"/>
          <p:cNvSpPr/>
          <p:nvPr/>
        </p:nvSpPr>
        <p:spPr>
          <a:xfrm flipV="1">
            <a:off x="0" y="2775348"/>
            <a:ext cx="9144000" cy="3452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8" name="Oval 5"/>
          <p:cNvSpPr/>
          <p:nvPr/>
        </p:nvSpPr>
        <p:spPr>
          <a:xfrm>
            <a:off x="1713724" y="2743815"/>
            <a:ext cx="130175" cy="976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9" name="Oval 7"/>
          <p:cNvSpPr/>
          <p:nvPr/>
        </p:nvSpPr>
        <p:spPr>
          <a:xfrm>
            <a:off x="4625575" y="2743815"/>
            <a:ext cx="130175" cy="976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0" name="Oval 8"/>
          <p:cNvSpPr/>
          <p:nvPr/>
        </p:nvSpPr>
        <p:spPr>
          <a:xfrm>
            <a:off x="7661490" y="2734716"/>
            <a:ext cx="130175" cy="976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標題 1"/>
          <p:cNvSpPr txBox="1">
            <a:spLocks/>
          </p:cNvSpPr>
          <p:nvPr/>
        </p:nvSpPr>
        <p:spPr bwMode="auto">
          <a:xfrm>
            <a:off x="225512" y="114343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+mn-lt"/>
                <a:ea typeface="微軟正黑體" panose="020B0604030504040204" pitchFamily="34" charset="-120"/>
                <a:cs typeface="+mj-cs"/>
              </a:defRPr>
            </a:lvl1pPr>
            <a:lvl2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en-US" altLang="zh-TW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Selection </a:t>
            </a:r>
            <a:r>
              <a:rPr lang="en-US" altLang="zh-TW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endParaRPr lang="zh-TW" altLang="en-US" kern="0" dirty="0">
              <a:solidFill>
                <a:srgbClr val="000099"/>
              </a:solidFill>
            </a:endParaRPr>
          </a:p>
        </p:txBody>
      </p:sp>
      <p:pic>
        <p:nvPicPr>
          <p:cNvPr id="25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222" y="3532391"/>
            <a:ext cx="1479661" cy="50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8" y="3951439"/>
            <a:ext cx="1534463" cy="65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36" y="3251717"/>
            <a:ext cx="132454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文字方塊 32"/>
          <p:cNvSpPr txBox="1">
            <a:spLocks noChangeArrowheads="1"/>
          </p:cNvSpPr>
          <p:nvPr/>
        </p:nvSpPr>
        <p:spPr bwMode="auto">
          <a:xfrm rot="780000">
            <a:off x="454547" y="4407742"/>
            <a:ext cx="95456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100" i="1" dirty="0" smtClean="0">
                <a:solidFill>
                  <a:srgbClr val="0070C0"/>
                </a:solidFill>
                <a:ea typeface="新細明體" pitchFamily="18" charset="-120"/>
              </a:rPr>
              <a:t>TPC-5000</a:t>
            </a:r>
            <a:endParaRPr kumimoji="0" lang="en-GB" altLang="zh-TW" sz="1100" i="1" dirty="0">
              <a:solidFill>
                <a:srgbClr val="0070C0"/>
              </a:solidFill>
              <a:ea typeface="新細明體" pitchFamily="18" charset="-120"/>
            </a:endParaRPr>
          </a:p>
        </p:txBody>
      </p:sp>
      <p:sp>
        <p:nvSpPr>
          <p:cNvPr id="29" name="文字方塊 32"/>
          <p:cNvSpPr txBox="1">
            <a:spLocks noChangeArrowheads="1"/>
          </p:cNvSpPr>
          <p:nvPr/>
        </p:nvSpPr>
        <p:spPr bwMode="auto">
          <a:xfrm rot="780000">
            <a:off x="1623908" y="3897259"/>
            <a:ext cx="95456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100" i="1" dirty="0" smtClean="0">
                <a:solidFill>
                  <a:srgbClr val="0070C0"/>
                </a:solidFill>
                <a:ea typeface="新細明體" pitchFamily="18" charset="-120"/>
              </a:rPr>
              <a:t>TPC-2000</a:t>
            </a:r>
            <a:endParaRPr kumimoji="0" lang="en-GB" altLang="zh-TW" sz="1100" i="1" dirty="0">
              <a:solidFill>
                <a:srgbClr val="0070C0"/>
              </a:solidFill>
              <a:ea typeface="新細明體" pitchFamily="18" charset="-120"/>
            </a:endParaRPr>
          </a:p>
        </p:txBody>
      </p:sp>
      <p:sp>
        <p:nvSpPr>
          <p:cNvPr id="30" name="文字方塊 32"/>
          <p:cNvSpPr txBox="1">
            <a:spLocks noChangeArrowheads="1"/>
          </p:cNvSpPr>
          <p:nvPr/>
        </p:nvSpPr>
        <p:spPr bwMode="auto">
          <a:xfrm rot="780000">
            <a:off x="260402" y="3585773"/>
            <a:ext cx="95456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100" i="1" dirty="0" smtClean="0">
                <a:solidFill>
                  <a:srgbClr val="0070C0"/>
                </a:solidFill>
                <a:ea typeface="新細明體" pitchFamily="18" charset="-120"/>
              </a:rPr>
              <a:t>FPM-7000</a:t>
            </a:r>
            <a:endParaRPr kumimoji="0" lang="en-GB" altLang="zh-TW" sz="1100" i="1" dirty="0">
              <a:solidFill>
                <a:srgbClr val="0070C0"/>
              </a:solidFill>
              <a:ea typeface="新細明體" pitchFamily="18" charset="-120"/>
            </a:endParaRPr>
          </a:p>
        </p:txBody>
      </p:sp>
      <p:pic>
        <p:nvPicPr>
          <p:cNvPr id="31" name="內容版面配置區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45" y="3794990"/>
            <a:ext cx="691123" cy="691123"/>
          </a:xfr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41" y="3637863"/>
            <a:ext cx="888587" cy="888587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04" y="3471587"/>
            <a:ext cx="1086051" cy="1086051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16" y="3282682"/>
            <a:ext cx="1382246" cy="1382246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45" y="3122993"/>
            <a:ext cx="1579710" cy="1579710"/>
          </a:xfrm>
          <a:prstGeom prst="rect">
            <a:avLst/>
          </a:prstGeom>
        </p:spPr>
      </p:pic>
      <p:pic>
        <p:nvPicPr>
          <p:cNvPr id="1026" name="Picture 2" descr="\\iag-server-st\HMI\Sally.huang\Useful Image\Platform with iDoor pic\TPC-1582H_dow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82" y="3633908"/>
            <a:ext cx="1969188" cy="124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iag-server-st\HMI\Sally.huang\accessories\PPC_Stand_4_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892" y="3302377"/>
            <a:ext cx="828404" cy="82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lker.com/cliparts/F/0/4/Y/f/a/power-cable-us-h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59" y="3583281"/>
            <a:ext cx="661139" cy="3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「adapter png」的圖片搜尋結果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576" y="3352532"/>
            <a:ext cx="762472" cy="52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32"/>
          <p:cNvSpPr txBox="1">
            <a:spLocks noChangeArrowheads="1"/>
          </p:cNvSpPr>
          <p:nvPr/>
        </p:nvSpPr>
        <p:spPr bwMode="auto">
          <a:xfrm>
            <a:off x="3678041" y="4395603"/>
            <a:ext cx="22998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100" i="1" dirty="0" smtClean="0">
                <a:solidFill>
                  <a:srgbClr val="0070C0"/>
                </a:solidFill>
                <a:ea typeface="新細明體" pitchFamily="18" charset="-120"/>
              </a:rPr>
              <a:t>12” / 15” / 17” / 18” / 21” Panel</a:t>
            </a:r>
            <a:endParaRPr kumimoji="0" lang="en-GB" altLang="zh-TW" sz="1100" i="1" dirty="0">
              <a:solidFill>
                <a:srgbClr val="0070C0"/>
              </a:solidFill>
              <a:ea typeface="新細明體" pitchFamily="18" charset="-120"/>
            </a:endParaRPr>
          </a:p>
        </p:txBody>
      </p:sp>
      <p:sp>
        <p:nvSpPr>
          <p:cNvPr id="44" name="文字方塊 32"/>
          <p:cNvSpPr txBox="1">
            <a:spLocks noChangeArrowheads="1"/>
          </p:cNvSpPr>
          <p:nvPr/>
        </p:nvSpPr>
        <p:spPr bwMode="auto">
          <a:xfrm>
            <a:off x="8136029" y="4427950"/>
            <a:ext cx="10080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100" i="1" dirty="0" err="1" smtClean="0">
                <a:solidFill>
                  <a:srgbClr val="0070C0"/>
                </a:solidFill>
                <a:ea typeface="新細明體" pitchFamily="18" charset="-120"/>
              </a:rPr>
              <a:t>iDoor</a:t>
            </a:r>
            <a:r>
              <a:rPr kumimoji="0" lang="en-US" altLang="zh-TW" sz="1100" i="1" dirty="0" smtClean="0">
                <a:solidFill>
                  <a:srgbClr val="0070C0"/>
                </a:solidFill>
                <a:ea typeface="新細明體" pitchFamily="18" charset="-120"/>
              </a:rPr>
              <a:t> Module</a:t>
            </a:r>
            <a:endParaRPr kumimoji="0" lang="en-GB" altLang="zh-TW" sz="1100" i="1" dirty="0">
              <a:solidFill>
                <a:srgbClr val="0070C0"/>
              </a:solidFill>
              <a:ea typeface="新細明體" pitchFamily="18" charset="-120"/>
            </a:endParaRPr>
          </a:p>
        </p:txBody>
      </p:sp>
      <p:sp>
        <p:nvSpPr>
          <p:cNvPr id="45" name="文字方塊 32"/>
          <p:cNvSpPr txBox="1">
            <a:spLocks noChangeArrowheads="1"/>
          </p:cNvSpPr>
          <p:nvPr/>
        </p:nvSpPr>
        <p:spPr bwMode="auto">
          <a:xfrm>
            <a:off x="6605087" y="4014610"/>
            <a:ext cx="10080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100" i="1" dirty="0" smtClean="0">
                <a:solidFill>
                  <a:srgbClr val="0070C0"/>
                </a:solidFill>
                <a:ea typeface="新細明體" pitchFamily="18" charset="-120"/>
              </a:rPr>
              <a:t>Mounting Kit</a:t>
            </a:r>
            <a:endParaRPr kumimoji="0" lang="en-GB" altLang="zh-TW" sz="1100" i="1" dirty="0">
              <a:solidFill>
                <a:srgbClr val="0070C0"/>
              </a:solidFill>
              <a:ea typeface="新細明體" pitchFamily="18" charset="-120"/>
            </a:endParaRPr>
          </a:p>
        </p:txBody>
      </p:sp>
      <p:sp>
        <p:nvSpPr>
          <p:cNvPr id="46" name="文字方塊 32"/>
          <p:cNvSpPr txBox="1">
            <a:spLocks noChangeArrowheads="1"/>
          </p:cNvSpPr>
          <p:nvPr/>
        </p:nvSpPr>
        <p:spPr bwMode="auto">
          <a:xfrm>
            <a:off x="8207226" y="3540425"/>
            <a:ext cx="100805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100" i="1" dirty="0" smtClean="0">
                <a:solidFill>
                  <a:srgbClr val="0070C0"/>
                </a:solidFill>
                <a:ea typeface="新細明體" pitchFamily="18" charset="-120"/>
              </a:rPr>
              <a:t>Cable &amp; Adapter</a:t>
            </a:r>
            <a:endParaRPr kumimoji="0" lang="en-GB" altLang="zh-TW" sz="1100" i="1" dirty="0">
              <a:solidFill>
                <a:srgbClr val="0070C0"/>
              </a:solidFill>
              <a:ea typeface="新細明體" pitchFamily="18" charset="-120"/>
            </a:endParaRPr>
          </a:p>
        </p:txBody>
      </p:sp>
      <p:pic>
        <p:nvPicPr>
          <p:cNvPr id="47" name="Picture 2" descr="D:\1_Product\1-Modular Panel Platform\Marketing\Picture\inside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276" y="176255"/>
            <a:ext cx="3229593" cy="269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827734"/>
              </p:ext>
            </p:extLst>
          </p:nvPr>
        </p:nvGraphicFramePr>
        <p:xfrm>
          <a:off x="128910" y="782434"/>
          <a:ext cx="6068011" cy="923925"/>
        </p:xfrm>
        <a:graphic>
          <a:graphicData uri="http://schemas.openxmlformats.org/drawingml/2006/table">
            <a:tbl>
              <a:tblPr/>
              <a:tblGrid>
                <a:gridCol w="501226"/>
                <a:gridCol w="887306"/>
                <a:gridCol w="921174"/>
                <a:gridCol w="981670"/>
                <a:gridCol w="908185"/>
                <a:gridCol w="935038"/>
                <a:gridCol w="933412"/>
              </a:tblGrid>
              <a:tr h="13525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A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Size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A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12"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A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15"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A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17"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A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18.5”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A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21.5" 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AE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Series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Module P/Ns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FPM-D12T-AE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FPM-D15T-AE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FPM-D17T-AE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FPM-D18W-AE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FPM-D21W-AE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TPC-2000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TPC-B200-E12AE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TPC-2121T-E12AE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TPC-2151T-E12AE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TPC-5000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TPC-B500-673AE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TPC-5152T-633AE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TPC-5172T-633AE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TPC-5212W-633AE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TPC-B500-633AE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TPC-B500-6C2AE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FPM-7000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FPM-B700-AE</a:t>
                      </a:r>
                      <a:endParaRPr lang="en-US" sz="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FPM-7122T-RHAE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FPM-7151T-PHAE</a:t>
                      </a:r>
                      <a:endParaRPr lang="en-US" sz="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FPM-7172T-PHAE</a:t>
                      </a:r>
                      <a:endParaRPr lang="en-US" sz="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FPM-7182W-PHAE</a:t>
                      </a:r>
                      <a:endParaRPr lang="en-US" sz="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FPM-7212W-PHAE</a:t>
                      </a:r>
                      <a:endParaRPr lang="en-US" sz="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830789"/>
              </p:ext>
            </p:extLst>
          </p:nvPr>
        </p:nvGraphicFramePr>
        <p:xfrm>
          <a:off x="243194" y="1916867"/>
          <a:ext cx="4429928" cy="521970"/>
        </p:xfrm>
        <a:graphic>
          <a:graphicData uri="http://schemas.openxmlformats.org/drawingml/2006/table">
            <a:tbl>
              <a:tblPr/>
              <a:tblGrid>
                <a:gridCol w="965200"/>
                <a:gridCol w="900854"/>
                <a:gridCol w="845245"/>
                <a:gridCol w="860213"/>
                <a:gridCol w="858416"/>
              </a:tblGrid>
              <a:tr h="2609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800" b="1" i="0" u="none" strike="noStrike" kern="120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Function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A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HDMI (+USB)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A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DP (+USB)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A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kern="1200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iLink</a:t>
                      </a:r>
                      <a:r>
                        <a:rPr lang="en-US" sz="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TX + RX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A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kern="1200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iLink</a:t>
                      </a:r>
                      <a:r>
                        <a:rPr lang="en-US" sz="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RX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CAE2"/>
                    </a:solidFill>
                  </a:tcPr>
                </a:tc>
              </a:tr>
              <a:tr h="2609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800" b="1" i="0" u="none" strike="noStrike" kern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FPM</a:t>
                      </a:r>
                      <a:r>
                        <a:rPr lang="en-US" altLang="zh-TW" sz="800" b="1" i="0" u="none" strike="noStrike" kern="1200" baseline="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I/O</a:t>
                      </a:r>
                      <a:r>
                        <a:rPr lang="en-US" altLang="zh-TW" sz="800" b="1" i="0" u="none" strike="noStrike" kern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8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Module P/Ns </a:t>
                      </a:r>
                      <a:endParaRPr lang="en-US" altLang="zh-TW" sz="8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FPM-M700-HDAE</a:t>
                      </a:r>
                      <a:endParaRPr lang="en-US" sz="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8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FPM-M700-DPAE</a:t>
                      </a:r>
                      <a:endParaRPr lang="en-US" sz="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8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FPM-M700-TRAE</a:t>
                      </a:r>
                      <a:endParaRPr lang="en-US" sz="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8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FPM-M700-RXAE</a:t>
                      </a:r>
                      <a:endParaRPr lang="en-US" sz="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F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02466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標題 1"/>
          <p:cNvSpPr txBox="1">
            <a:spLocks/>
          </p:cNvSpPr>
          <p:nvPr/>
        </p:nvSpPr>
        <p:spPr bwMode="auto">
          <a:xfrm>
            <a:off x="225842" y="114509"/>
            <a:ext cx="8277225" cy="5191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 anchor="ctr"/>
          <a:lstStyle>
            <a:lvl1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+mn-lt"/>
                <a:ea typeface="微軟正黑體" panose="020B0604030504040204" pitchFamily="34" charset="-120"/>
                <a:cs typeface="+mj-cs"/>
              </a:defRPr>
            </a:lvl1pPr>
            <a:lvl2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en-US" altLang="zh-TW" i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Modular </a:t>
            </a:r>
            <a:r>
              <a:rPr lang="en-US" altLang="zh-TW" i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HDD &amp; </a:t>
            </a:r>
            <a:r>
              <a:rPr lang="en-US" altLang="zh-TW" i="1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iDoor</a:t>
            </a:r>
            <a:r>
              <a:rPr lang="en-US" altLang="zh-TW" i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i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</a:t>
            </a:r>
            <a:endParaRPr lang="zh-TW" altLang="en-US" kern="0" dirty="0">
              <a:solidFill>
                <a:srgbClr val="000099"/>
              </a:solidFill>
            </a:endParaRPr>
          </a:p>
        </p:txBody>
      </p:sp>
      <p:pic>
        <p:nvPicPr>
          <p:cNvPr id="82" name="Picture 3" descr="D:\ASG\Marketing\Sales Kit\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303" y="1151654"/>
            <a:ext cx="3307849" cy="241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6" descr="D:\ASG\Marketing\Sales Kit\08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4" y="669709"/>
            <a:ext cx="2285748" cy="20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Freeform 95"/>
          <p:cNvSpPr>
            <a:spLocks noChangeAspect="1" noEditPoints="1"/>
          </p:cNvSpPr>
          <p:nvPr/>
        </p:nvSpPr>
        <p:spPr bwMode="auto">
          <a:xfrm>
            <a:off x="2270188" y="1411284"/>
            <a:ext cx="680533" cy="601694"/>
          </a:xfrm>
          <a:custGeom>
            <a:avLst/>
            <a:gdLst/>
            <a:ahLst/>
            <a:cxnLst>
              <a:cxn ang="0">
                <a:pos x="296" y="7"/>
              </a:cxn>
              <a:cxn ang="0">
                <a:pos x="285" y="5"/>
              </a:cxn>
              <a:cxn ang="0">
                <a:pos x="279" y="11"/>
              </a:cxn>
              <a:cxn ang="0">
                <a:pos x="276" y="16"/>
              </a:cxn>
              <a:cxn ang="0">
                <a:pos x="196" y="94"/>
              </a:cxn>
              <a:cxn ang="0">
                <a:pos x="192" y="112"/>
              </a:cxn>
              <a:cxn ang="0">
                <a:pos x="200" y="121"/>
              </a:cxn>
              <a:cxn ang="0">
                <a:pos x="129" y="83"/>
              </a:cxn>
              <a:cxn ang="0">
                <a:pos x="131" y="58"/>
              </a:cxn>
              <a:cxn ang="0">
                <a:pos x="124" y="33"/>
              </a:cxn>
              <a:cxn ang="0">
                <a:pos x="113" y="18"/>
              </a:cxn>
              <a:cxn ang="0">
                <a:pos x="91" y="4"/>
              </a:cxn>
              <a:cxn ang="0">
                <a:pos x="66" y="0"/>
              </a:cxn>
              <a:cxn ang="0">
                <a:pos x="86" y="40"/>
              </a:cxn>
              <a:cxn ang="0">
                <a:pos x="2" y="49"/>
              </a:cxn>
              <a:cxn ang="0">
                <a:pos x="0" y="65"/>
              </a:cxn>
              <a:cxn ang="0">
                <a:pos x="4" y="91"/>
              </a:cxn>
              <a:cxn ang="0">
                <a:pos x="18" y="112"/>
              </a:cxn>
              <a:cxn ang="0">
                <a:pos x="35" y="123"/>
              </a:cxn>
              <a:cxn ang="0">
                <a:pos x="60" y="131"/>
              </a:cxn>
              <a:cxn ang="0">
                <a:pos x="86" y="129"/>
              </a:cxn>
              <a:cxn ang="0">
                <a:pos x="89" y="234"/>
              </a:cxn>
              <a:cxn ang="0">
                <a:pos x="47" y="281"/>
              </a:cxn>
              <a:cxn ang="0">
                <a:pos x="104" y="248"/>
              </a:cxn>
              <a:cxn ang="0">
                <a:pos x="240" y="281"/>
              </a:cxn>
              <a:cxn ang="0">
                <a:pos x="250" y="288"/>
              </a:cxn>
              <a:cxn ang="0">
                <a:pos x="261" y="290"/>
              </a:cxn>
              <a:cxn ang="0">
                <a:pos x="278" y="285"/>
              </a:cxn>
              <a:cxn ang="0">
                <a:pos x="287" y="277"/>
              </a:cxn>
              <a:cxn ang="0">
                <a:pos x="292" y="259"/>
              </a:cxn>
              <a:cxn ang="0">
                <a:pos x="287" y="243"/>
              </a:cxn>
              <a:cxn ang="0">
                <a:pos x="212" y="134"/>
              </a:cxn>
              <a:cxn ang="0">
                <a:pos x="229" y="136"/>
              </a:cxn>
              <a:cxn ang="0">
                <a:pos x="314" y="60"/>
              </a:cxn>
              <a:cxn ang="0">
                <a:pos x="316" y="56"/>
              </a:cxn>
              <a:cxn ang="0">
                <a:pos x="321" y="53"/>
              </a:cxn>
              <a:cxn ang="0">
                <a:pos x="328" y="47"/>
              </a:cxn>
              <a:cxn ang="0">
                <a:pos x="325" y="36"/>
              </a:cxn>
              <a:cxn ang="0">
                <a:pos x="263" y="252"/>
              </a:cxn>
              <a:cxn ang="0">
                <a:pos x="276" y="259"/>
              </a:cxn>
              <a:cxn ang="0">
                <a:pos x="276" y="268"/>
              </a:cxn>
              <a:cxn ang="0">
                <a:pos x="263" y="276"/>
              </a:cxn>
              <a:cxn ang="0">
                <a:pos x="256" y="272"/>
              </a:cxn>
              <a:cxn ang="0">
                <a:pos x="252" y="265"/>
              </a:cxn>
              <a:cxn ang="0">
                <a:pos x="260" y="254"/>
              </a:cxn>
              <a:cxn ang="0">
                <a:pos x="221" y="98"/>
              </a:cxn>
              <a:cxn ang="0">
                <a:pos x="278" y="42"/>
              </a:cxn>
              <a:cxn ang="0">
                <a:pos x="234" y="111"/>
              </a:cxn>
              <a:cxn ang="0">
                <a:pos x="240" y="116"/>
              </a:cxn>
            </a:cxnLst>
            <a:rect l="0" t="0" r="r" b="b"/>
            <a:pathLst>
              <a:path w="328" h="290">
                <a:moveTo>
                  <a:pt x="325" y="36"/>
                </a:moveTo>
                <a:lnTo>
                  <a:pt x="296" y="7"/>
                </a:lnTo>
                <a:lnTo>
                  <a:pt x="296" y="7"/>
                </a:lnTo>
                <a:lnTo>
                  <a:pt x="292" y="5"/>
                </a:lnTo>
                <a:lnTo>
                  <a:pt x="289" y="4"/>
                </a:lnTo>
                <a:lnTo>
                  <a:pt x="285" y="5"/>
                </a:lnTo>
                <a:lnTo>
                  <a:pt x="281" y="7"/>
                </a:lnTo>
                <a:lnTo>
                  <a:pt x="281" y="7"/>
                </a:lnTo>
                <a:lnTo>
                  <a:pt x="279" y="11"/>
                </a:lnTo>
                <a:lnTo>
                  <a:pt x="279" y="16"/>
                </a:lnTo>
                <a:lnTo>
                  <a:pt x="279" y="16"/>
                </a:lnTo>
                <a:lnTo>
                  <a:pt x="276" y="16"/>
                </a:lnTo>
                <a:lnTo>
                  <a:pt x="272" y="18"/>
                </a:lnTo>
                <a:lnTo>
                  <a:pt x="272" y="18"/>
                </a:lnTo>
                <a:lnTo>
                  <a:pt x="196" y="94"/>
                </a:lnTo>
                <a:lnTo>
                  <a:pt x="196" y="94"/>
                </a:lnTo>
                <a:lnTo>
                  <a:pt x="196" y="103"/>
                </a:lnTo>
                <a:lnTo>
                  <a:pt x="192" y="112"/>
                </a:lnTo>
                <a:lnTo>
                  <a:pt x="200" y="121"/>
                </a:lnTo>
                <a:lnTo>
                  <a:pt x="200" y="121"/>
                </a:lnTo>
                <a:lnTo>
                  <a:pt x="200" y="121"/>
                </a:lnTo>
                <a:lnTo>
                  <a:pt x="183" y="138"/>
                </a:lnTo>
                <a:lnTo>
                  <a:pt x="129" y="83"/>
                </a:lnTo>
                <a:lnTo>
                  <a:pt x="129" y="83"/>
                </a:lnTo>
                <a:lnTo>
                  <a:pt x="131" y="74"/>
                </a:lnTo>
                <a:lnTo>
                  <a:pt x="131" y="67"/>
                </a:lnTo>
                <a:lnTo>
                  <a:pt x="131" y="58"/>
                </a:lnTo>
                <a:lnTo>
                  <a:pt x="129" y="49"/>
                </a:lnTo>
                <a:lnTo>
                  <a:pt x="127" y="42"/>
                </a:lnTo>
                <a:lnTo>
                  <a:pt x="124" y="33"/>
                </a:lnTo>
                <a:lnTo>
                  <a:pt x="118" y="25"/>
                </a:lnTo>
                <a:lnTo>
                  <a:pt x="113" y="18"/>
                </a:lnTo>
                <a:lnTo>
                  <a:pt x="113" y="18"/>
                </a:lnTo>
                <a:lnTo>
                  <a:pt x="105" y="13"/>
                </a:lnTo>
                <a:lnTo>
                  <a:pt x="98" y="9"/>
                </a:lnTo>
                <a:lnTo>
                  <a:pt x="91" y="4"/>
                </a:lnTo>
                <a:lnTo>
                  <a:pt x="82" y="2"/>
                </a:lnTo>
                <a:lnTo>
                  <a:pt x="73" y="0"/>
                </a:lnTo>
                <a:lnTo>
                  <a:pt x="66" y="0"/>
                </a:lnTo>
                <a:lnTo>
                  <a:pt x="57" y="0"/>
                </a:lnTo>
                <a:lnTo>
                  <a:pt x="47" y="2"/>
                </a:lnTo>
                <a:lnTo>
                  <a:pt x="86" y="40"/>
                </a:lnTo>
                <a:lnTo>
                  <a:pt x="76" y="76"/>
                </a:lnTo>
                <a:lnTo>
                  <a:pt x="38" y="85"/>
                </a:lnTo>
                <a:lnTo>
                  <a:pt x="2" y="49"/>
                </a:lnTo>
                <a:lnTo>
                  <a:pt x="2" y="49"/>
                </a:lnTo>
                <a:lnTo>
                  <a:pt x="0" y="56"/>
                </a:lnTo>
                <a:lnTo>
                  <a:pt x="0" y="65"/>
                </a:lnTo>
                <a:lnTo>
                  <a:pt x="0" y="74"/>
                </a:lnTo>
                <a:lnTo>
                  <a:pt x="2" y="82"/>
                </a:lnTo>
                <a:lnTo>
                  <a:pt x="4" y="91"/>
                </a:lnTo>
                <a:lnTo>
                  <a:pt x="8" y="98"/>
                </a:lnTo>
                <a:lnTo>
                  <a:pt x="13" y="105"/>
                </a:lnTo>
                <a:lnTo>
                  <a:pt x="18" y="112"/>
                </a:lnTo>
                <a:lnTo>
                  <a:pt x="18" y="112"/>
                </a:lnTo>
                <a:lnTo>
                  <a:pt x="26" y="118"/>
                </a:lnTo>
                <a:lnTo>
                  <a:pt x="35" y="123"/>
                </a:lnTo>
                <a:lnTo>
                  <a:pt x="42" y="127"/>
                </a:lnTo>
                <a:lnTo>
                  <a:pt x="51" y="129"/>
                </a:lnTo>
                <a:lnTo>
                  <a:pt x="60" y="131"/>
                </a:lnTo>
                <a:lnTo>
                  <a:pt x="69" y="131"/>
                </a:lnTo>
                <a:lnTo>
                  <a:pt x="76" y="131"/>
                </a:lnTo>
                <a:lnTo>
                  <a:pt x="86" y="129"/>
                </a:lnTo>
                <a:lnTo>
                  <a:pt x="86" y="129"/>
                </a:lnTo>
                <a:lnTo>
                  <a:pt x="140" y="181"/>
                </a:lnTo>
                <a:lnTo>
                  <a:pt x="89" y="234"/>
                </a:lnTo>
                <a:lnTo>
                  <a:pt x="86" y="230"/>
                </a:lnTo>
                <a:lnTo>
                  <a:pt x="71" y="243"/>
                </a:lnTo>
                <a:lnTo>
                  <a:pt x="47" y="281"/>
                </a:lnTo>
                <a:lnTo>
                  <a:pt x="53" y="286"/>
                </a:lnTo>
                <a:lnTo>
                  <a:pt x="91" y="263"/>
                </a:lnTo>
                <a:lnTo>
                  <a:pt x="104" y="248"/>
                </a:lnTo>
                <a:lnTo>
                  <a:pt x="100" y="245"/>
                </a:lnTo>
                <a:lnTo>
                  <a:pt x="153" y="194"/>
                </a:lnTo>
                <a:lnTo>
                  <a:pt x="240" y="281"/>
                </a:lnTo>
                <a:lnTo>
                  <a:pt x="240" y="281"/>
                </a:lnTo>
                <a:lnTo>
                  <a:pt x="245" y="285"/>
                </a:lnTo>
                <a:lnTo>
                  <a:pt x="250" y="288"/>
                </a:lnTo>
                <a:lnTo>
                  <a:pt x="256" y="290"/>
                </a:lnTo>
                <a:lnTo>
                  <a:pt x="261" y="290"/>
                </a:lnTo>
                <a:lnTo>
                  <a:pt x="261" y="290"/>
                </a:lnTo>
                <a:lnTo>
                  <a:pt x="267" y="290"/>
                </a:lnTo>
                <a:lnTo>
                  <a:pt x="272" y="288"/>
                </a:lnTo>
                <a:lnTo>
                  <a:pt x="278" y="285"/>
                </a:lnTo>
                <a:lnTo>
                  <a:pt x="283" y="281"/>
                </a:lnTo>
                <a:lnTo>
                  <a:pt x="283" y="281"/>
                </a:lnTo>
                <a:lnTo>
                  <a:pt x="287" y="277"/>
                </a:lnTo>
                <a:lnTo>
                  <a:pt x="290" y="272"/>
                </a:lnTo>
                <a:lnTo>
                  <a:pt x="292" y="265"/>
                </a:lnTo>
                <a:lnTo>
                  <a:pt x="292" y="259"/>
                </a:lnTo>
                <a:lnTo>
                  <a:pt x="292" y="254"/>
                </a:lnTo>
                <a:lnTo>
                  <a:pt x="290" y="248"/>
                </a:lnTo>
                <a:lnTo>
                  <a:pt x="287" y="243"/>
                </a:lnTo>
                <a:lnTo>
                  <a:pt x="283" y="237"/>
                </a:lnTo>
                <a:lnTo>
                  <a:pt x="196" y="150"/>
                </a:lnTo>
                <a:lnTo>
                  <a:pt x="212" y="134"/>
                </a:lnTo>
                <a:lnTo>
                  <a:pt x="220" y="141"/>
                </a:lnTo>
                <a:lnTo>
                  <a:pt x="220" y="141"/>
                </a:lnTo>
                <a:lnTo>
                  <a:pt x="229" y="136"/>
                </a:lnTo>
                <a:lnTo>
                  <a:pt x="240" y="136"/>
                </a:lnTo>
                <a:lnTo>
                  <a:pt x="314" y="62"/>
                </a:lnTo>
                <a:lnTo>
                  <a:pt x="314" y="60"/>
                </a:lnTo>
                <a:lnTo>
                  <a:pt x="314" y="60"/>
                </a:lnTo>
                <a:lnTo>
                  <a:pt x="314" y="60"/>
                </a:lnTo>
                <a:lnTo>
                  <a:pt x="316" y="56"/>
                </a:lnTo>
                <a:lnTo>
                  <a:pt x="318" y="54"/>
                </a:lnTo>
                <a:lnTo>
                  <a:pt x="318" y="54"/>
                </a:lnTo>
                <a:lnTo>
                  <a:pt x="321" y="53"/>
                </a:lnTo>
                <a:lnTo>
                  <a:pt x="325" y="51"/>
                </a:lnTo>
                <a:lnTo>
                  <a:pt x="325" y="51"/>
                </a:lnTo>
                <a:lnTo>
                  <a:pt x="328" y="47"/>
                </a:lnTo>
                <a:lnTo>
                  <a:pt x="328" y="44"/>
                </a:lnTo>
                <a:lnTo>
                  <a:pt x="328" y="40"/>
                </a:lnTo>
                <a:lnTo>
                  <a:pt x="325" y="36"/>
                </a:lnTo>
                <a:lnTo>
                  <a:pt x="325" y="36"/>
                </a:lnTo>
                <a:close/>
                <a:moveTo>
                  <a:pt x="263" y="252"/>
                </a:moveTo>
                <a:lnTo>
                  <a:pt x="263" y="252"/>
                </a:lnTo>
                <a:lnTo>
                  <a:pt x="269" y="254"/>
                </a:lnTo>
                <a:lnTo>
                  <a:pt x="272" y="256"/>
                </a:lnTo>
                <a:lnTo>
                  <a:pt x="276" y="259"/>
                </a:lnTo>
                <a:lnTo>
                  <a:pt x="276" y="265"/>
                </a:lnTo>
                <a:lnTo>
                  <a:pt x="276" y="265"/>
                </a:lnTo>
                <a:lnTo>
                  <a:pt x="276" y="268"/>
                </a:lnTo>
                <a:lnTo>
                  <a:pt x="272" y="272"/>
                </a:lnTo>
                <a:lnTo>
                  <a:pt x="269" y="276"/>
                </a:lnTo>
                <a:lnTo>
                  <a:pt x="263" y="276"/>
                </a:lnTo>
                <a:lnTo>
                  <a:pt x="263" y="276"/>
                </a:lnTo>
                <a:lnTo>
                  <a:pt x="260" y="276"/>
                </a:lnTo>
                <a:lnTo>
                  <a:pt x="256" y="272"/>
                </a:lnTo>
                <a:lnTo>
                  <a:pt x="252" y="268"/>
                </a:lnTo>
                <a:lnTo>
                  <a:pt x="252" y="265"/>
                </a:lnTo>
                <a:lnTo>
                  <a:pt x="252" y="265"/>
                </a:lnTo>
                <a:lnTo>
                  <a:pt x="252" y="259"/>
                </a:lnTo>
                <a:lnTo>
                  <a:pt x="256" y="256"/>
                </a:lnTo>
                <a:lnTo>
                  <a:pt x="260" y="254"/>
                </a:lnTo>
                <a:lnTo>
                  <a:pt x="263" y="252"/>
                </a:lnTo>
                <a:lnTo>
                  <a:pt x="263" y="252"/>
                </a:lnTo>
                <a:close/>
                <a:moveTo>
                  <a:pt x="221" y="98"/>
                </a:moveTo>
                <a:lnTo>
                  <a:pt x="216" y="92"/>
                </a:lnTo>
                <a:lnTo>
                  <a:pt x="272" y="36"/>
                </a:lnTo>
                <a:lnTo>
                  <a:pt x="278" y="42"/>
                </a:lnTo>
                <a:lnTo>
                  <a:pt x="221" y="98"/>
                </a:lnTo>
                <a:close/>
                <a:moveTo>
                  <a:pt x="240" y="116"/>
                </a:moveTo>
                <a:lnTo>
                  <a:pt x="234" y="111"/>
                </a:lnTo>
                <a:lnTo>
                  <a:pt x="290" y="54"/>
                </a:lnTo>
                <a:lnTo>
                  <a:pt x="296" y="60"/>
                </a:lnTo>
                <a:lnTo>
                  <a:pt x="240" y="116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橢圓形圖說文字 135"/>
          <p:cNvSpPr/>
          <p:nvPr/>
        </p:nvSpPr>
        <p:spPr bwMode="auto">
          <a:xfrm>
            <a:off x="3001031" y="3219396"/>
            <a:ext cx="2526282" cy="1510171"/>
          </a:xfrm>
          <a:prstGeom prst="wedgeEllipseCallout">
            <a:avLst>
              <a:gd name="adj1" fmla="val -64132"/>
              <a:gd name="adj2" fmla="val -83470"/>
            </a:avLst>
          </a:prstGeom>
          <a:solidFill>
            <a:srgbClr val="009900">
              <a:alpha val="4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pPr defTabSz="914200"/>
            <a:endParaRPr lang="zh-TW" altLang="en-US">
              <a:ea typeface="新細明體" pitchFamily="18" charset="-120"/>
            </a:endParaRPr>
          </a:p>
        </p:txBody>
      </p:sp>
      <p:pic>
        <p:nvPicPr>
          <p:cNvPr id="137" name="Picture 7" descr="D:\ASG\Marketing\Sales Kit\03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62" y="3123888"/>
            <a:ext cx="2481263" cy="15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橢圓形圖說文字 138"/>
          <p:cNvSpPr/>
          <p:nvPr/>
        </p:nvSpPr>
        <p:spPr bwMode="auto">
          <a:xfrm>
            <a:off x="3709174" y="669505"/>
            <a:ext cx="2146300" cy="1559967"/>
          </a:xfrm>
          <a:prstGeom prst="wedgeEllipseCallout">
            <a:avLst>
              <a:gd name="adj1" fmla="val -85883"/>
              <a:gd name="adj2" fmla="val 41207"/>
            </a:avLst>
          </a:prstGeom>
          <a:solidFill>
            <a:srgbClr val="009900">
              <a:alpha val="4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pPr defTabSz="914200"/>
            <a:endParaRPr lang="zh-TW" altLang="en-US">
              <a:ea typeface="新細明體" pitchFamily="18" charset="-120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170555" y="4120464"/>
            <a:ext cx="2751161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ctr" eaLnBrk="0" hangingPunct="0">
              <a:defRPr/>
            </a:pPr>
            <a:r>
              <a:rPr lang="en-US" altLang="zh-TW" b="1" dirty="0">
                <a:solidFill>
                  <a:srgbClr val="FF0000"/>
                </a:solidFill>
                <a:latin typeface="Calibri" panose="020F0502020204030204" pitchFamily="34" charset="0"/>
              </a:rPr>
              <a:t>Independent 2.5” HDD </a:t>
            </a:r>
            <a:r>
              <a:rPr lang="en-US" altLang="zh-TW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Bay</a:t>
            </a:r>
            <a:endParaRPr lang="en-US" altLang="zh-TW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46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634" y="2720530"/>
            <a:ext cx="2211003" cy="1310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3" name="橢圓形圖說文字 152"/>
          <p:cNvSpPr/>
          <p:nvPr/>
        </p:nvSpPr>
        <p:spPr bwMode="auto">
          <a:xfrm>
            <a:off x="158928" y="3132947"/>
            <a:ext cx="2178349" cy="1559967"/>
          </a:xfrm>
          <a:prstGeom prst="wedgeEllipseCallout">
            <a:avLst>
              <a:gd name="adj1" fmla="val 42905"/>
              <a:gd name="adj2" fmla="val -68087"/>
            </a:avLst>
          </a:prstGeom>
          <a:solidFill>
            <a:srgbClr val="009900">
              <a:alpha val="4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pPr defTabSz="914200"/>
            <a:endParaRPr lang="zh-TW" altLang="en-US">
              <a:ea typeface="新細明體" pitchFamily="18" charset="-120"/>
            </a:endParaRPr>
          </a:p>
        </p:txBody>
      </p:sp>
      <p:pic>
        <p:nvPicPr>
          <p:cNvPr id="17" name="Picture 8" descr="D:\ASG\Marketing\Sales Kit\Hard disc PNG, hard drive PNG images free download, HDD PNG_PNG1207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7" y="3286508"/>
            <a:ext cx="1307364" cy="112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ASG\Marketing\Sales Kit\contnt-img-49467446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820" y="1035236"/>
            <a:ext cx="2049654" cy="84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6589276" y="879971"/>
            <a:ext cx="1913719" cy="1663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5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TPM – Trusted Platform Module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88" y="922497"/>
            <a:ext cx="3771900" cy="316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75" y="1122877"/>
            <a:ext cx="1486374" cy="148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 bwMode="auto">
          <a:xfrm>
            <a:off x="3413716" y="1229083"/>
            <a:ext cx="243840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pPr defTabSz="914200"/>
            <a:endParaRPr lang="zh-TW" altLang="en-US">
              <a:ea typeface="新細明體" pitchFamily="18" charset="-120"/>
            </a:endParaRPr>
          </a:p>
        </p:txBody>
      </p:sp>
      <p:cxnSp>
        <p:nvCxnSpPr>
          <p:cNvPr id="7" name="直線接點 6"/>
          <p:cNvCxnSpPr/>
          <p:nvPr/>
        </p:nvCxnSpPr>
        <p:spPr bwMode="auto">
          <a:xfrm>
            <a:off x="3665134" y="1472922"/>
            <a:ext cx="96230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矩形 8"/>
          <p:cNvSpPr/>
          <p:nvPr/>
        </p:nvSpPr>
        <p:spPr>
          <a:xfrm>
            <a:off x="4758393" y="953450"/>
            <a:ext cx="1528583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altLang="zh-TW" dirty="0">
                <a:solidFill>
                  <a:schemeClr val="bg2"/>
                </a:solidFill>
                <a:latin typeface="Calibri" panose="020F0502020204030204" pitchFamily="34" charset="0"/>
              </a:rPr>
              <a:t>LPC connector</a:t>
            </a:r>
            <a:endParaRPr lang="zh-TW" altLang="en-US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38752" y="3147694"/>
            <a:ext cx="3495385" cy="1446530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l"/>
            <a:r>
              <a:rPr lang="en-US" altLang="zh-TW" sz="1100" b="1" dirty="0">
                <a:solidFill>
                  <a:schemeClr val="bg2"/>
                </a:solidFill>
                <a:latin typeface="Calibri" panose="020F0502020204030204" pitchFamily="34" charset="0"/>
              </a:rPr>
              <a:t>Application:</a:t>
            </a:r>
          </a:p>
          <a:p>
            <a:pPr algn="l"/>
            <a:r>
              <a:rPr lang="en-US" altLang="zh-TW" sz="1100" dirty="0">
                <a:solidFill>
                  <a:schemeClr val="bg2"/>
                </a:solidFill>
                <a:latin typeface="Calibri" panose="020F0502020204030204" pitchFamily="34" charset="0"/>
              </a:rPr>
              <a:t>1.Platform integrity</a:t>
            </a:r>
          </a:p>
          <a:p>
            <a:pPr algn="l"/>
            <a:r>
              <a:rPr lang="en-US" altLang="zh-TW" sz="1100" dirty="0">
                <a:solidFill>
                  <a:schemeClr val="bg2"/>
                </a:solidFill>
                <a:latin typeface="Calibri" panose="020F0502020204030204" pitchFamily="34" charset="0"/>
              </a:rPr>
              <a:t>2.Disk encryption</a:t>
            </a:r>
          </a:p>
          <a:p>
            <a:pPr algn="l"/>
            <a:r>
              <a:rPr lang="en-US" altLang="zh-TW" sz="1100" dirty="0">
                <a:solidFill>
                  <a:schemeClr val="bg2"/>
                </a:solidFill>
                <a:latin typeface="Calibri" panose="020F0502020204030204" pitchFamily="34" charset="0"/>
              </a:rPr>
              <a:t>3.Password protection</a:t>
            </a:r>
          </a:p>
          <a:p>
            <a:pPr algn="l"/>
            <a:r>
              <a:rPr lang="en-US" altLang="zh-TW" sz="1100" dirty="0">
                <a:solidFill>
                  <a:schemeClr val="bg2"/>
                </a:solidFill>
                <a:latin typeface="Calibri" panose="020F0502020204030204" pitchFamily="34" charset="0"/>
              </a:rPr>
              <a:t>4.Digital rights management</a:t>
            </a:r>
          </a:p>
          <a:p>
            <a:pPr algn="l"/>
            <a:r>
              <a:rPr lang="en-US" altLang="zh-TW" sz="1100" dirty="0">
                <a:solidFill>
                  <a:schemeClr val="bg2"/>
                </a:solidFill>
                <a:latin typeface="Calibri" panose="020F0502020204030204" pitchFamily="34" charset="0"/>
              </a:rPr>
              <a:t>5.Software license protection</a:t>
            </a:r>
          </a:p>
          <a:p>
            <a:pPr algn="l"/>
            <a:r>
              <a:rPr lang="en-US" altLang="zh-TW" sz="1100" dirty="0">
                <a:solidFill>
                  <a:schemeClr val="bg2"/>
                </a:solidFill>
                <a:latin typeface="Calibri" panose="020F0502020204030204" pitchFamily="34" charset="0"/>
              </a:rPr>
              <a:t>6. Private medical and health information protection</a:t>
            </a:r>
          </a:p>
          <a:p>
            <a:pPr algn="l"/>
            <a:r>
              <a:rPr lang="en-US" altLang="zh-TW" sz="1100" dirty="0">
                <a:solidFill>
                  <a:schemeClr val="bg2"/>
                </a:solidFill>
                <a:latin typeface="Calibri" panose="020F0502020204030204" pitchFamily="34" charset="0"/>
              </a:rPr>
              <a:t>7.Financial service provider</a:t>
            </a:r>
            <a:endParaRPr lang="zh-TW" altLang="en-US" sz="11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438" y="4231775"/>
            <a:ext cx="4572000" cy="369312"/>
          </a:xfrm>
          <a:prstGeom prst="rect">
            <a:avLst/>
          </a:prstGeom>
        </p:spPr>
        <p:txBody>
          <a:bodyPr lIns="91420" tIns="45710" rIns="91420" bIns="45710">
            <a:spAutoFit/>
          </a:bodyPr>
          <a:lstStyle/>
          <a:p>
            <a:r>
              <a:rPr lang="en-US" altLang="zh-TW" b="1" dirty="0">
                <a:solidFill>
                  <a:schemeClr val="bg2"/>
                </a:solidFill>
                <a:latin typeface="Calibri" panose="020F0502020204030204" pitchFamily="34" charset="0"/>
              </a:rPr>
              <a:t>Trusted Platform Module for Data Encryption</a:t>
            </a:r>
            <a:endParaRPr lang="zh-TW" altLang="en-US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6505589" y="1322965"/>
            <a:ext cx="2494113" cy="11407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20" tIns="45710" rIns="91420" bIns="45710">
            <a:spAutoFit/>
          </a:bodyPr>
          <a:lstStyle/>
          <a:p>
            <a:pPr algn="l"/>
            <a:r>
              <a:rPr lang="en-US" altLang="zh-TW" sz="1100" b="1" dirty="0">
                <a:solidFill>
                  <a:srgbClr val="FF0000"/>
                </a:solidFill>
                <a:latin typeface="Calibri" panose="020F0502020204030204" pitchFamily="34" charset="0"/>
              </a:rPr>
              <a:t>Benefit</a:t>
            </a:r>
          </a:p>
          <a:p>
            <a:pPr algn="l"/>
            <a:r>
              <a:rPr lang="en-US" altLang="zh-TW" sz="1000" dirty="0">
                <a:solidFill>
                  <a:schemeClr val="bg2"/>
                </a:solidFill>
                <a:latin typeface="Calibri" panose="020F0502020204030204" pitchFamily="34" charset="0"/>
              </a:rPr>
              <a:t>Enhance confidence in platform</a:t>
            </a:r>
          </a:p>
          <a:p>
            <a:pPr algn="l"/>
            <a:r>
              <a:rPr lang="en-US" altLang="zh-TW" sz="1000" dirty="0">
                <a:solidFill>
                  <a:schemeClr val="bg2"/>
                </a:solidFill>
                <a:latin typeface="Calibri" panose="020F0502020204030204" pitchFamily="34" charset="0"/>
              </a:rPr>
              <a:t>Binding of data to a particular platform</a:t>
            </a:r>
          </a:p>
          <a:p>
            <a:pPr algn="l"/>
            <a:r>
              <a:rPr lang="en-US" altLang="zh-TW" sz="1000" dirty="0">
                <a:solidFill>
                  <a:schemeClr val="bg2"/>
                </a:solidFill>
                <a:latin typeface="Calibri" panose="020F0502020204030204" pitchFamily="34" charset="0"/>
              </a:rPr>
              <a:t>Owner privacy and control</a:t>
            </a:r>
          </a:p>
          <a:p>
            <a:pPr algn="l"/>
            <a:r>
              <a:rPr lang="en-US" altLang="zh-TW" sz="1000" dirty="0">
                <a:solidFill>
                  <a:schemeClr val="bg2"/>
                </a:solidFill>
                <a:latin typeface="Calibri" panose="020F0502020204030204" pitchFamily="34" charset="0"/>
              </a:rPr>
              <a:t>Secure boot</a:t>
            </a:r>
          </a:p>
          <a:p>
            <a:pPr algn="l"/>
            <a:r>
              <a:rPr lang="en-US" altLang="zh-TW" sz="1000" dirty="0">
                <a:solidFill>
                  <a:schemeClr val="bg2"/>
                </a:solidFill>
                <a:latin typeface="Calibri" panose="020F0502020204030204" pitchFamily="34" charset="0"/>
              </a:rPr>
              <a:t>Low cost exportable technology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10" y="2673843"/>
            <a:ext cx="882311" cy="60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50" y="2667267"/>
            <a:ext cx="809220" cy="7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向右箭號 25"/>
          <p:cNvSpPr/>
          <p:nvPr/>
        </p:nvSpPr>
        <p:spPr bwMode="auto">
          <a:xfrm>
            <a:off x="7675441" y="2865207"/>
            <a:ext cx="296385" cy="21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pPr defTabSz="914200"/>
            <a:endParaRPr lang="zh-TW" altLang="en-US" sz="14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14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TPM 2.0 Support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3557" y="883803"/>
            <a:ext cx="4914501" cy="1069176"/>
          </a:xfrm>
          <a:prstGeom prst="rect">
            <a:avLst/>
          </a:prstGeom>
        </p:spPr>
        <p:txBody>
          <a:bodyPr lIns="91420" tIns="45710" rIns="91420" bIns="45710"/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3200" b="1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990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700" b="1">
                <a:solidFill>
                  <a:schemeClr val="bg2"/>
                </a:solidFill>
                <a:latin typeface="+mj-lt"/>
                <a:ea typeface="+mn-ea"/>
              </a:defRPr>
            </a:lvl2pPr>
            <a:lvl3pPr marL="1524000" indent="-304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b="1">
                <a:solidFill>
                  <a:schemeClr val="bg2"/>
                </a:solidFill>
                <a:latin typeface="+mj-lt"/>
                <a:ea typeface="+mn-ea"/>
              </a:defRPr>
            </a:lvl3pPr>
            <a:lvl4pPr marL="2133600" indent="-304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600" b="1">
                <a:solidFill>
                  <a:schemeClr val="bg2"/>
                </a:solidFill>
                <a:latin typeface="+mj-lt"/>
                <a:ea typeface="+mn-ea"/>
              </a:defRPr>
            </a:lvl4pPr>
            <a:lvl5pPr marL="2743200" indent="-304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600" b="1">
                <a:solidFill>
                  <a:schemeClr val="bg2"/>
                </a:solidFill>
                <a:latin typeface="+mj-lt"/>
                <a:ea typeface="+mn-ea"/>
              </a:defRPr>
            </a:lvl5pPr>
            <a:lvl6pPr marL="3353471" indent="-30486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6pPr>
            <a:lvl7pPr marL="3963192" indent="-30486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7pPr>
            <a:lvl8pPr marL="4572914" indent="-30486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8pPr>
            <a:lvl9pPr marL="5182636" indent="-30486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it-IT" altLang="zh-TW" sz="2000" kern="0" dirty="0">
                <a:solidFill>
                  <a:srgbClr val="000000"/>
                </a:solidFill>
                <a:latin typeface="Calibri" panose="020F0502020204030204" pitchFamily="34" charset="0"/>
              </a:rPr>
              <a:t>Answer to the growing Cybersecurity needs</a:t>
            </a:r>
            <a:endParaRPr lang="en-US" altLang="zh-TW" sz="20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it-IT" sz="1400" b="0" kern="0" dirty="0">
                <a:solidFill>
                  <a:srgbClr val="000000"/>
                </a:solidFill>
              </a:rPr>
              <a:t>    - A cripthography of the information in an hardware view</a:t>
            </a:r>
          </a:p>
          <a:p>
            <a:pPr marL="0" indent="0">
              <a:buNone/>
              <a:defRPr/>
            </a:pPr>
            <a:endParaRPr lang="it-IT" sz="1400" b="0" kern="0" dirty="0">
              <a:solidFill>
                <a:srgbClr val="000000"/>
              </a:solidFill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910" y="625047"/>
            <a:ext cx="2269067" cy="1510103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1" y="2135252"/>
            <a:ext cx="6199251" cy="24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0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D:\研華專案\AB01\AOnline Select\WA+ ACN\WA+ EDM\Fotolia_93312053_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0049"/>
            <a:ext cx="9144000" cy="22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 bwMode="auto">
          <a:xfrm>
            <a:off x="0" y="601523"/>
            <a:ext cx="9144000" cy="2013371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solidFill>
                <a:prstClr val="white"/>
              </a:solidFill>
              <a:ea typeface="新細明體" pitchFamily="18" charset="-120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482643" y="83478"/>
            <a:ext cx="8277225" cy="519113"/>
          </a:xfrm>
        </p:spPr>
        <p:txBody>
          <a:bodyPr/>
          <a:lstStyle/>
          <a:p>
            <a:r>
              <a:rPr lang="en-US" altLang="zh-TW" dirty="0" smtClean="0">
                <a:solidFill>
                  <a:srgbClr val="000099"/>
                </a:solidFill>
                <a:latin typeface="Calibri" panose="020F0502020204030204" pitchFamily="34" charset="0"/>
              </a:rPr>
              <a:t>What is Industry 4.0 target</a:t>
            </a:r>
            <a:endParaRPr lang="zh-TW" altLang="en-US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95275" y="689610"/>
            <a:ext cx="8747760" cy="172352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457100" indent="-457100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TW" sz="3200" b="1" dirty="0">
                <a:latin typeface="Calibri" panose="020F0502020204030204" pitchFamily="34" charset="0"/>
                <a:ea typeface="微軟正黑體" panose="020B0604030504040204" pitchFamily="34" charset="-120"/>
                <a:cs typeface="+mj-cs"/>
              </a:rPr>
              <a:t>Quality Assurance &amp; Production Optimization</a:t>
            </a:r>
          </a:p>
          <a:p>
            <a:pPr marL="457100" indent="-457100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TW" sz="3200" b="1" dirty="0">
                <a:latin typeface="Calibri" panose="020F0502020204030204" pitchFamily="34" charset="0"/>
                <a:ea typeface="微軟正黑體" panose="020B0604030504040204" pitchFamily="34" charset="-120"/>
                <a:cs typeface="+mj-cs"/>
              </a:rPr>
              <a:t>Value-added Service for Customer Satisfaction</a:t>
            </a:r>
          </a:p>
          <a:p>
            <a:pPr marL="457100" indent="-457100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TW" sz="3200" b="1" dirty="0">
                <a:latin typeface="Calibri" panose="020F0502020204030204" pitchFamily="34" charset="0"/>
                <a:ea typeface="微軟正黑體" panose="020B0604030504040204" pitchFamily="34" charset="-120"/>
                <a:cs typeface="+mj-cs"/>
              </a:rPr>
              <a:t>Business Model Innovation &amp; Revolution</a:t>
            </a:r>
          </a:p>
        </p:txBody>
      </p:sp>
    </p:spTree>
    <p:extLst>
      <p:ext uri="{BB962C8B-B14F-4D97-AF65-F5344CB8AC3E}">
        <p14:creationId xmlns:p14="http://schemas.microsoft.com/office/powerpoint/2010/main" val="19986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Increasing Productivity and More Efficiency With Intuitive Operation of </a:t>
            </a:r>
            <a:r>
              <a:rPr lang="en-US" altLang="zh-TW" dirty="0" err="1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iKey</a:t>
            </a:r>
            <a:endParaRPr lang="zh-TW" altLang="en-US" dirty="0">
              <a:solidFill>
                <a:srgbClr val="143A87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60298" y="1818472"/>
            <a:ext cx="3519517" cy="1762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38"/>
          <p:cNvSpPr txBox="1">
            <a:spLocks noChangeArrowheads="1"/>
          </p:cNvSpPr>
          <p:nvPr/>
        </p:nvSpPr>
        <p:spPr bwMode="auto">
          <a:xfrm>
            <a:off x="4253260" y="3348614"/>
            <a:ext cx="4758868" cy="89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sz="1600" b="1" dirty="0">
                <a:solidFill>
                  <a:srgbClr val="000000"/>
                </a:solidFill>
                <a:latin typeface="Calibri" pitchFamily="34" charset="0"/>
                <a:ea typeface="Roboto"/>
                <a:cs typeface="Trebuchet MS" pitchFamily="34" charset="0"/>
              </a:rPr>
              <a:t>Customized Keys for Intuitive Operation</a:t>
            </a:r>
          </a:p>
          <a:p>
            <a:pPr algn="l" eaLnBrk="1" hangingPunct="1"/>
            <a:r>
              <a:rPr lang="en-US" altLang="zh-TW" sz="1600" b="1" i="1" u="sng" dirty="0">
                <a:solidFill>
                  <a:srgbClr val="7030A0"/>
                </a:solidFill>
                <a:latin typeface="Calibri" pitchFamily="34" charset="0"/>
                <a:ea typeface="Roboto"/>
                <a:cs typeface="Trebuchet MS" pitchFamily="34" charset="0"/>
              </a:rPr>
              <a:t>I Key : Ctrl + Alt + Shift + I,  </a:t>
            </a:r>
            <a:r>
              <a:rPr lang="en-US" altLang="zh-TW" sz="1600" b="1" i="1" u="sng" dirty="0">
                <a:solidFill>
                  <a:srgbClr val="4BACC6">
                    <a:lumMod val="75000"/>
                  </a:srgbClr>
                </a:solidFill>
                <a:latin typeface="Calibri" pitchFamily="34" charset="0"/>
                <a:ea typeface="Roboto"/>
                <a:cs typeface="Trebuchet MS" pitchFamily="34" charset="0"/>
              </a:rPr>
              <a:t>H Key : Ctrl + Alt + Shift + H</a:t>
            </a:r>
          </a:p>
          <a:p>
            <a:pPr algn="l" eaLnBrk="1" hangingPunct="1"/>
            <a:endParaRPr lang="en-US" altLang="zh-TW" b="1" i="1" u="sng" dirty="0">
              <a:solidFill>
                <a:srgbClr val="000000"/>
              </a:solidFill>
              <a:latin typeface="Calibri" pitchFamily="34" charset="0"/>
              <a:ea typeface="Roboto"/>
              <a:cs typeface="Trebuchet MS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0" y="1762107"/>
            <a:ext cx="3467809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直線接點 23"/>
          <p:cNvCxnSpPr>
            <a:cxnSpLocks noChangeShapeType="1"/>
          </p:cNvCxnSpPr>
          <p:nvPr/>
        </p:nvCxnSpPr>
        <p:spPr bwMode="auto">
          <a:xfrm flipV="1">
            <a:off x="2857514" y="2295535"/>
            <a:ext cx="1522005" cy="950984"/>
          </a:xfrm>
          <a:prstGeom prst="line">
            <a:avLst/>
          </a:prstGeom>
          <a:noFill/>
          <a:ln w="38100" algn="ctr">
            <a:solidFill>
              <a:srgbClr val="00B0F0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線接點 24"/>
          <p:cNvCxnSpPr>
            <a:cxnSpLocks noChangeShapeType="1"/>
          </p:cNvCxnSpPr>
          <p:nvPr/>
        </p:nvCxnSpPr>
        <p:spPr bwMode="auto">
          <a:xfrm flipV="1">
            <a:off x="2857500" y="3423031"/>
            <a:ext cx="1979188" cy="158370"/>
          </a:xfrm>
          <a:prstGeom prst="line">
            <a:avLst/>
          </a:prstGeom>
          <a:noFill/>
          <a:ln w="38100" algn="ctr">
            <a:solidFill>
              <a:srgbClr val="00B0F0">
                <a:alpha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肘形接點 46"/>
          <p:cNvCxnSpPr/>
          <p:nvPr/>
        </p:nvCxnSpPr>
        <p:spPr>
          <a:xfrm rot="5400000" flipH="1" flipV="1">
            <a:off x="5594239" y="3245724"/>
            <a:ext cx="289917" cy="1588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8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6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61" y="3921901"/>
            <a:ext cx="108944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29"/>
          <p:cNvSpPr/>
          <p:nvPr/>
        </p:nvSpPr>
        <p:spPr bwMode="auto">
          <a:xfrm>
            <a:off x="5168354" y="3995719"/>
            <a:ext cx="255686" cy="4881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31" name="Picture 2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90" y="3921902"/>
            <a:ext cx="1099327" cy="62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/>
          <p:cNvSpPr/>
          <p:nvPr/>
        </p:nvSpPr>
        <p:spPr bwMode="auto">
          <a:xfrm>
            <a:off x="6453453" y="4393391"/>
            <a:ext cx="896754" cy="85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9500" y="1371601"/>
            <a:ext cx="1582628" cy="756084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086550"/>
            <a:ext cx="8229600" cy="891134"/>
          </a:xfrm>
        </p:spPr>
        <p:txBody>
          <a:bodyPr>
            <a:normAutofit fontScale="92500"/>
          </a:bodyPr>
          <a:lstStyle/>
          <a:p>
            <a:r>
              <a:rPr lang="en-US" altLang="zh-TW" dirty="0" smtClean="0">
                <a:latin typeface="+mj-lt"/>
              </a:rPr>
              <a:t>Shorten the Operation Layer, Information in Real-Time</a:t>
            </a:r>
          </a:p>
          <a:p>
            <a:r>
              <a:rPr lang="en-US" altLang="zh-TW" dirty="0" smtClean="0">
                <a:latin typeface="+mj-lt"/>
              </a:rPr>
              <a:t>More Efficient &amp; Transparent in Machinery</a:t>
            </a:r>
          </a:p>
          <a:p>
            <a:endParaRPr lang="zh-TW" altLang="en-US" dirty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237616" y="4515966"/>
            <a:ext cx="1919293" cy="36931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altLang="zh-TW" dirty="0">
                <a:solidFill>
                  <a:prstClr val="black"/>
                </a:solidFill>
                <a:latin typeface="Arial" pitchFamily="34" charset="0"/>
                <a:ea typeface="新細明體"/>
              </a:rPr>
              <a:t>GL Toolbar Utility</a:t>
            </a:r>
            <a:endParaRPr lang="zh-TW" altLang="en-US" dirty="0">
              <a:solidFill>
                <a:prstClr val="black"/>
              </a:solidFill>
              <a:latin typeface="Arial" pitchFamily="34" charset="0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6612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4" descr="TPC-Origina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2232"/>
          <a:stretch>
            <a:fillRect/>
          </a:stretch>
        </p:blipFill>
        <p:spPr bwMode="auto">
          <a:xfrm>
            <a:off x="0" y="400051"/>
            <a:ext cx="9144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870349"/>
            <a:ext cx="7505700" cy="322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479009"/>
            <a:ext cx="75311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 8"/>
          <p:cNvSpPr/>
          <p:nvPr/>
        </p:nvSpPr>
        <p:spPr>
          <a:xfrm>
            <a:off x="7062790" y="4185047"/>
            <a:ext cx="330200" cy="247650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rgbClr val="FFFFFF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>
            <a:off x="920750" y="3704035"/>
            <a:ext cx="330200" cy="247650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rgbClr val="FFFFFF"/>
              </a:solidFill>
            </a:endParaRPr>
          </a:p>
        </p:txBody>
      </p:sp>
      <p:pic>
        <p:nvPicPr>
          <p:cNvPr id="3379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3486585"/>
            <a:ext cx="7548562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橢圓 10"/>
          <p:cNvSpPr/>
          <p:nvPr/>
        </p:nvSpPr>
        <p:spPr>
          <a:xfrm>
            <a:off x="868365" y="3643313"/>
            <a:ext cx="330200" cy="247650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rgbClr val="FFFFFF"/>
              </a:solidFill>
            </a:endParaRPr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1" y="3499684"/>
            <a:ext cx="7504113" cy="58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/>
          <p:cNvSpPr/>
          <p:nvPr/>
        </p:nvSpPr>
        <p:spPr>
          <a:xfrm>
            <a:off x="1527175" y="3683794"/>
            <a:ext cx="330200" cy="247650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rgbClr val="FFFFFF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1" y="856061"/>
            <a:ext cx="7504113" cy="3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橢圓 15"/>
          <p:cNvSpPr/>
          <p:nvPr/>
        </p:nvSpPr>
        <p:spPr>
          <a:xfrm>
            <a:off x="5318127" y="2937272"/>
            <a:ext cx="330200" cy="247650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rgbClr val="FFFFFF"/>
              </a:solidFill>
            </a:endParaRPr>
          </a:p>
        </p:txBody>
      </p:sp>
      <p:pic>
        <p:nvPicPr>
          <p:cNvPr id="17" name="圖片 16" descr="4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08" y="857684"/>
            <a:ext cx="7462837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橢圓 17"/>
          <p:cNvSpPr/>
          <p:nvPr/>
        </p:nvSpPr>
        <p:spPr>
          <a:xfrm>
            <a:off x="7577138" y="4194716"/>
            <a:ext cx="330200" cy="247650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rgbClr val="FFFFFF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39403"/>
            <a:ext cx="7505700" cy="322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852" y="16853"/>
            <a:ext cx="1105433" cy="447315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323586" y="106532"/>
            <a:ext cx="6292107" cy="35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kumimoji="1" sz="2800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en-US" altLang="zh-TW" sz="3200" dirty="0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AP Switch in Automotive Industry</a:t>
            </a:r>
            <a:endParaRPr lang="zh-TW" altLang="en-US" sz="3200" dirty="0">
              <a:solidFill>
                <a:srgbClr val="143A87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099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圓角矩形 29"/>
          <p:cNvSpPr/>
          <p:nvPr/>
        </p:nvSpPr>
        <p:spPr bwMode="auto">
          <a:xfrm>
            <a:off x="4701296" y="2172062"/>
            <a:ext cx="4032106" cy="2537145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70000"/>
                </a:schemeClr>
              </a:gs>
              <a:gs pos="35000">
                <a:schemeClr val="accent5">
                  <a:tint val="37000"/>
                  <a:satMod val="300000"/>
                  <a:alpha val="50000"/>
                </a:schemeClr>
              </a:gs>
              <a:gs pos="100000">
                <a:schemeClr val="accent5">
                  <a:tint val="15000"/>
                  <a:satMod val="350000"/>
                  <a:alpha val="3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359" tIns="45684" rIns="91359" bIns="45684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圓角矩形 20"/>
          <p:cNvSpPr/>
          <p:nvPr/>
        </p:nvSpPr>
        <p:spPr bwMode="auto">
          <a:xfrm>
            <a:off x="404412" y="2196598"/>
            <a:ext cx="4054389" cy="2520847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70000"/>
                </a:schemeClr>
              </a:gs>
              <a:gs pos="35000">
                <a:schemeClr val="accent3">
                  <a:tint val="37000"/>
                  <a:satMod val="300000"/>
                  <a:alpha val="50000"/>
                </a:schemeClr>
              </a:gs>
              <a:gs pos="100000">
                <a:schemeClr val="accent3">
                  <a:tint val="15000"/>
                  <a:satMod val="350000"/>
                  <a:alpha val="3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359" tIns="45684" rIns="91359" bIns="45684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316" y="87475"/>
            <a:ext cx="8277225" cy="520700"/>
          </a:xfrm>
        </p:spPr>
        <p:txBody>
          <a:bodyPr/>
          <a:lstStyle/>
          <a:p>
            <a:pPr>
              <a:defRPr/>
            </a:pPr>
            <a:r>
              <a:rPr lang="en-US" altLang="zh-TW" sz="3600" dirty="0">
                <a:solidFill>
                  <a:srgbClr val="000099"/>
                </a:solidFill>
                <a:latin typeface="Calibri" panose="020F0502020204030204" pitchFamily="34" charset="0"/>
              </a:rPr>
              <a:t>Innovative Display Module </a:t>
            </a:r>
            <a:endParaRPr lang="zh-TW" altLang="en-US" sz="3600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0" y="1329944"/>
            <a:ext cx="1260000" cy="9450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11" y="1110654"/>
            <a:ext cx="1620000" cy="1215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56" y="881066"/>
            <a:ext cx="1980000" cy="1485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54" y="610560"/>
            <a:ext cx="2520000" cy="189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40" y="396383"/>
            <a:ext cx="2880000" cy="2160000"/>
          </a:xfrm>
          <a:prstGeom prst="rect">
            <a:avLst/>
          </a:prstGeom>
        </p:spPr>
      </p:pic>
      <p:sp>
        <p:nvSpPr>
          <p:cNvPr id="11" name="Oval 2"/>
          <p:cNvSpPr>
            <a:spLocks noChangeArrowheads="1"/>
          </p:cNvSpPr>
          <p:nvPr/>
        </p:nvSpPr>
        <p:spPr bwMode="auto">
          <a:xfrm>
            <a:off x="6166655" y="1446216"/>
            <a:ext cx="209232" cy="218688"/>
          </a:xfrm>
          <a:prstGeom prst="ellipse">
            <a:avLst/>
          </a:prstGeom>
          <a:solidFill>
            <a:srgbClr val="FFFFFF">
              <a:alpha val="50196"/>
            </a:srgbClr>
          </a:solidFill>
          <a:ln w="28575" algn="ctr">
            <a:solidFill>
              <a:srgbClr val="00CCFF"/>
            </a:solidFill>
            <a:round/>
            <a:headEnd/>
            <a:tailEnd/>
          </a:ln>
        </p:spPr>
        <p:txBody>
          <a:bodyPr lIns="91359" tIns="45684" rIns="91359" bIns="45684"/>
          <a:lstStyle>
            <a:lvl1pPr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 dirty="0" smtClean="0">
              <a:solidFill>
                <a:srgbClr val="003366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ounded Rectangle 61"/>
          <p:cNvSpPr/>
          <p:nvPr/>
        </p:nvSpPr>
        <p:spPr bwMode="auto">
          <a:xfrm>
            <a:off x="5624636" y="2272999"/>
            <a:ext cx="2185463" cy="323485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 vert="horz" wrap="square" lIns="91359" tIns="45684" rIns="91359" bIns="45684" numCol="1" rtlCol="0" anchor="ctr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200" b="1" kern="0" dirty="0">
                <a:solidFill>
                  <a:srgbClr val="000099"/>
                </a:solidFill>
                <a:latin typeface="Calibri" panose="020F0502020204030204" pitchFamily="34" charset="0"/>
                <a:ea typeface="新細明體" pitchFamily="18" charset="-120"/>
                <a:cs typeface="Arial" panose="020B0604020202020204" pitchFamily="34" charset="0"/>
              </a:rPr>
              <a:t>Wi-Fi Antenna on Front Bezel</a:t>
            </a:r>
          </a:p>
        </p:txBody>
      </p:sp>
      <p:cxnSp>
        <p:nvCxnSpPr>
          <p:cNvPr id="15" name="肘形接點 14"/>
          <p:cNvCxnSpPr>
            <a:stCxn id="13" idx="0"/>
            <a:endCxn id="11" idx="6"/>
          </p:cNvCxnSpPr>
          <p:nvPr/>
        </p:nvCxnSpPr>
        <p:spPr bwMode="auto">
          <a:xfrm rot="16200000" flipV="1">
            <a:off x="6187963" y="1743507"/>
            <a:ext cx="717355" cy="341462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5745676" y="1928933"/>
            <a:ext cx="304258" cy="218688"/>
          </a:xfrm>
          <a:prstGeom prst="ellipse">
            <a:avLst/>
          </a:prstGeom>
          <a:solidFill>
            <a:srgbClr val="FFFFFF">
              <a:alpha val="50196"/>
            </a:srgbClr>
          </a:solidFill>
          <a:ln w="28575" algn="ctr">
            <a:solidFill>
              <a:srgbClr val="00CCFF"/>
            </a:solidFill>
            <a:round/>
            <a:headEnd/>
            <a:tailEnd/>
          </a:ln>
        </p:spPr>
        <p:txBody>
          <a:bodyPr lIns="91359" tIns="45684" rIns="91359" bIns="45684"/>
          <a:lstStyle>
            <a:lvl1pPr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 dirty="0" smtClean="0">
              <a:solidFill>
                <a:srgbClr val="003366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ounded Rectangle 61"/>
          <p:cNvSpPr/>
          <p:nvPr/>
        </p:nvSpPr>
        <p:spPr bwMode="auto">
          <a:xfrm>
            <a:off x="6383223" y="511690"/>
            <a:ext cx="2644672" cy="628999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9" tIns="45684" rIns="91359" bIns="45684" numCol="1" rtlCol="0" anchor="ctr" anchorCtr="0" compatLnSpc="1">
            <a:prstTxWarp prst="textNoShape">
              <a:avLst/>
            </a:prstTxWarp>
          </a:bodyPr>
          <a:lstStyle/>
          <a:p>
            <a:pPr marL="87241" indent="-87241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b="1" kern="0" dirty="0" err="1">
                <a:solidFill>
                  <a:srgbClr val="000099"/>
                </a:solidFill>
                <a:latin typeface="Calibri" panose="020F0502020204030204" pitchFamily="34" charset="0"/>
                <a:ea typeface="新細明體" pitchFamily="18" charset="-120"/>
                <a:cs typeface="Arial" panose="020B0604020202020204" pitchFamily="34" charset="0"/>
              </a:rPr>
              <a:t>iKey</a:t>
            </a:r>
            <a:r>
              <a:rPr kumimoji="0" lang="en-US" sz="1200" b="1" kern="0" dirty="0">
                <a:solidFill>
                  <a:srgbClr val="000099"/>
                </a:solidFill>
                <a:latin typeface="Calibri" panose="020F0502020204030204" pitchFamily="34" charset="0"/>
                <a:ea typeface="新細明體" pitchFamily="18" charset="-120"/>
                <a:cs typeface="Arial" panose="020B0604020202020204" pitchFamily="34" charset="0"/>
              </a:rPr>
              <a:t> for on/off touch</a:t>
            </a:r>
          </a:p>
          <a:p>
            <a:pPr marL="87241" indent="-87241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b="1" kern="0" dirty="0">
                <a:solidFill>
                  <a:srgbClr val="000099"/>
                </a:solidFill>
                <a:latin typeface="Calibri" panose="020F0502020204030204" pitchFamily="34" charset="0"/>
                <a:ea typeface="新細明體" pitchFamily="18" charset="-120"/>
                <a:cs typeface="Arial" panose="020B0604020202020204" pitchFamily="34" charset="0"/>
              </a:rPr>
              <a:t>Home key for application switch (customizable)</a:t>
            </a:r>
          </a:p>
        </p:txBody>
      </p:sp>
      <p:cxnSp>
        <p:nvCxnSpPr>
          <p:cNvPr id="20" name="肘形接點 19"/>
          <p:cNvCxnSpPr>
            <a:stCxn id="19" idx="1"/>
            <a:endCxn id="18" idx="6"/>
          </p:cNvCxnSpPr>
          <p:nvPr/>
        </p:nvCxnSpPr>
        <p:spPr bwMode="auto">
          <a:xfrm rot="10800000" flipV="1">
            <a:off x="6049949" y="826113"/>
            <a:ext cx="333289" cy="12121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2"/>
          <p:cNvSpPr>
            <a:spLocks noChangeArrowheads="1"/>
          </p:cNvSpPr>
          <p:nvPr/>
        </p:nvSpPr>
        <p:spPr bwMode="auto">
          <a:xfrm>
            <a:off x="3949773" y="1928933"/>
            <a:ext cx="209232" cy="218688"/>
          </a:xfrm>
          <a:prstGeom prst="ellipse">
            <a:avLst/>
          </a:prstGeom>
          <a:solidFill>
            <a:srgbClr val="FFFFFF">
              <a:alpha val="50196"/>
            </a:srgbClr>
          </a:solidFill>
          <a:ln w="28575" algn="ctr">
            <a:solidFill>
              <a:srgbClr val="00CCFF"/>
            </a:solidFill>
            <a:round/>
            <a:headEnd/>
            <a:tailEnd/>
          </a:ln>
        </p:spPr>
        <p:txBody>
          <a:bodyPr lIns="91359" tIns="45684" rIns="91359" bIns="45684"/>
          <a:lstStyle>
            <a:lvl1pPr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 dirty="0" smtClean="0">
              <a:solidFill>
                <a:srgbClr val="003366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ounded Rectangle 61"/>
          <p:cNvSpPr/>
          <p:nvPr/>
        </p:nvSpPr>
        <p:spPr bwMode="auto">
          <a:xfrm>
            <a:off x="4686155" y="519593"/>
            <a:ext cx="1480500" cy="323485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9" tIns="45684" rIns="91359" bIns="45684" numCol="1" rtlCol="0" anchor="ctr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200" b="1" kern="0" dirty="0">
                <a:solidFill>
                  <a:srgbClr val="000099"/>
                </a:solidFill>
                <a:latin typeface="Calibri" panose="020F0502020204030204" pitchFamily="34" charset="0"/>
                <a:ea typeface="新細明體" pitchFamily="18" charset="-120"/>
                <a:cs typeface="Arial" panose="020B0604020202020204" pitchFamily="34" charset="0"/>
              </a:rPr>
              <a:t>Logo </a:t>
            </a:r>
            <a:r>
              <a:rPr kumimoji="0" lang="en-US" sz="1200" b="1" kern="0" dirty="0" smtClean="0">
                <a:solidFill>
                  <a:srgbClr val="000099"/>
                </a:solidFill>
                <a:latin typeface="Calibri" panose="020F0502020204030204" pitchFamily="34" charset="0"/>
                <a:ea typeface="新細明體" pitchFamily="18" charset="-120"/>
                <a:cs typeface="Arial" panose="020B0604020202020204" pitchFamily="34" charset="0"/>
              </a:rPr>
              <a:t>customization</a:t>
            </a:r>
            <a:endParaRPr kumimoji="0" lang="en-US" sz="1200" b="1" kern="0" dirty="0">
              <a:solidFill>
                <a:srgbClr val="000099"/>
              </a:solidFill>
              <a:latin typeface="Calibri" panose="020F0502020204030204" pitchFamily="34" charset="0"/>
              <a:ea typeface="新細明體" pitchFamily="18" charset="-120"/>
              <a:cs typeface="Arial" panose="020B0604020202020204" pitchFamily="34" charset="0"/>
            </a:endParaRPr>
          </a:p>
        </p:txBody>
      </p:sp>
      <p:cxnSp>
        <p:nvCxnSpPr>
          <p:cNvPr id="36" name="肘形接點 35"/>
          <p:cNvCxnSpPr>
            <a:stCxn id="35" idx="1"/>
            <a:endCxn id="34" idx="6"/>
          </p:cNvCxnSpPr>
          <p:nvPr/>
        </p:nvCxnSpPr>
        <p:spPr bwMode="auto">
          <a:xfrm rot="10800000" flipV="1">
            <a:off x="4159005" y="681278"/>
            <a:ext cx="527150" cy="135699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Oval 2"/>
          <p:cNvSpPr>
            <a:spLocks noChangeArrowheads="1"/>
          </p:cNvSpPr>
          <p:nvPr/>
        </p:nvSpPr>
        <p:spPr bwMode="auto">
          <a:xfrm>
            <a:off x="3949773" y="1928932"/>
            <a:ext cx="209232" cy="218688"/>
          </a:xfrm>
          <a:prstGeom prst="ellipse">
            <a:avLst/>
          </a:prstGeom>
          <a:solidFill>
            <a:srgbClr val="FFFFFF">
              <a:alpha val="50196"/>
            </a:srgbClr>
          </a:solidFill>
          <a:ln w="28575" algn="ctr">
            <a:solidFill>
              <a:srgbClr val="00CCFF"/>
            </a:solidFill>
            <a:round/>
            <a:headEnd/>
            <a:tailEnd/>
          </a:ln>
        </p:spPr>
        <p:txBody>
          <a:bodyPr lIns="91359" tIns="45684" rIns="91359" bIns="45684"/>
          <a:lstStyle>
            <a:lvl1pPr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 dirty="0" smtClean="0">
              <a:solidFill>
                <a:srgbClr val="003366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Rounded Rectangle 61"/>
          <p:cNvSpPr/>
          <p:nvPr/>
        </p:nvSpPr>
        <p:spPr bwMode="auto">
          <a:xfrm>
            <a:off x="1482460" y="2276566"/>
            <a:ext cx="1898188" cy="323485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 vert="horz" wrap="square" lIns="91359" tIns="45684" rIns="91359" bIns="45684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200" b="1" kern="0" dirty="0">
                <a:solidFill>
                  <a:srgbClr val="000099"/>
                </a:solidFill>
                <a:latin typeface="Calibri" panose="020F0502020204030204" pitchFamily="34" charset="0"/>
                <a:ea typeface="新細明體" pitchFamily="18" charset="-120"/>
                <a:cs typeface="Arial" panose="020B0604020202020204" pitchFamily="34" charset="0"/>
              </a:rPr>
              <a:t>Optional  NFC Reader</a:t>
            </a:r>
          </a:p>
        </p:txBody>
      </p:sp>
      <p:cxnSp>
        <p:nvCxnSpPr>
          <p:cNvPr id="40" name="肘形接點 39"/>
          <p:cNvCxnSpPr>
            <a:stCxn id="39" idx="3"/>
            <a:endCxn id="38" idx="6"/>
          </p:cNvCxnSpPr>
          <p:nvPr/>
        </p:nvCxnSpPr>
        <p:spPr bwMode="auto">
          <a:xfrm flipV="1">
            <a:off x="3380675" y="2038360"/>
            <a:ext cx="778357" cy="399949"/>
          </a:xfrm>
          <a:prstGeom prst="bentConnector3">
            <a:avLst>
              <a:gd name="adj1" fmla="val 129370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192" y="2619301"/>
            <a:ext cx="3194195" cy="1972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93" y="2659722"/>
            <a:ext cx="3179320" cy="1932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AutoShape 7" descr="Image result for NFC"/>
          <p:cNvSpPr>
            <a:spLocks noChangeAspect="1" noChangeArrowheads="1"/>
          </p:cNvSpPr>
          <p:nvPr/>
        </p:nvSpPr>
        <p:spPr bwMode="auto">
          <a:xfrm>
            <a:off x="63509" y="-102394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9" tIns="45684" rIns="91359" bIns="45684" numCol="1" anchor="t" anchorCtr="0" compatLnSpc="1">
            <a:prstTxWarp prst="textNoShape">
              <a:avLst/>
            </a:prstTxWarp>
          </a:bodyPr>
          <a:lstStyle/>
          <a:p>
            <a:pPr algn="l"/>
            <a:endParaRPr lang="zh-TW" alt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7" name="Picture 10" descr="C:\Documents and Settings\jennifer.huang\My Documents\Dropbox\Advantech_Jennifer_H\ppt\wireless_icon.gif"/>
          <p:cNvPicPr>
            <a:picLocks noChangeAspect="1" noChangeArrowheads="1" noCrop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40767" flipH="1">
            <a:off x="7134379" y="3064227"/>
            <a:ext cx="433085" cy="32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 descr="C:\Documents and Settings\jennifer.huang\My Documents\Dropbox\Advantech_Jennifer_H\ppt\wireless_icon.gif"/>
          <p:cNvPicPr>
            <a:picLocks noChangeAspect="1" noChangeArrowheads="1" noCrop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40767" flipH="1">
            <a:off x="1341766" y="3719593"/>
            <a:ext cx="298721" cy="22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988254" y="3894836"/>
            <a:ext cx="478109" cy="307704"/>
          </a:xfrm>
          <a:prstGeom prst="rect">
            <a:avLst/>
          </a:prstGeom>
          <a:noFill/>
        </p:spPr>
        <p:txBody>
          <a:bodyPr wrap="none" lIns="91359" tIns="45684" rIns="91359" bIns="45684" rtlCol="0">
            <a:spAutoFit/>
          </a:bodyPr>
          <a:lstStyle/>
          <a:p>
            <a:pPr algn="l"/>
            <a:r>
              <a:rPr lang="en-US" altLang="zh-TW" sz="1400" b="1" dirty="0">
                <a:solidFill>
                  <a:srgbClr val="0070C0"/>
                </a:solidFill>
                <a:latin typeface="Calibri" panose="020F0502020204030204" pitchFamily="34" charset="0"/>
              </a:rPr>
              <a:t>NFC</a:t>
            </a:r>
            <a:endParaRPr lang="zh-TW" altLang="en-US" sz="1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3879054" y="285524"/>
            <a:ext cx="4855776" cy="707866"/>
          </a:xfrm>
          <a:prstGeom prst="rect">
            <a:avLst/>
          </a:prstGeom>
          <a:noFill/>
        </p:spPr>
        <p:txBody>
          <a:bodyPr wrap="none" lIns="91420" tIns="45710" rIns="91420" bIns="45710">
            <a:spAutoFit/>
          </a:bodyPr>
          <a:lstStyle/>
          <a:p>
            <a:r>
              <a:rPr lang="en-US" altLang="zh-TW" sz="4000" b="1" dirty="0">
                <a:solidFill>
                  <a:srgbClr val="C00000"/>
                </a:solidFill>
                <a:latin typeface="Calibri" pitchFamily="34" charset="0"/>
                <a:ea typeface="+mj-ea"/>
                <a:cs typeface="Gill Sans MT"/>
              </a:rPr>
              <a:t>Superior Performance</a:t>
            </a:r>
            <a:endParaRPr lang="zh-TW" altLang="en-US" sz="4000" b="1" dirty="0">
              <a:solidFill>
                <a:srgbClr val="C00000"/>
              </a:solidFill>
              <a:latin typeface="Calibri" pitchFamily="34" charset="0"/>
              <a:ea typeface="+mj-ea"/>
              <a:cs typeface="Gill Sans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992" y="267530"/>
            <a:ext cx="3514062" cy="75916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>
              <a:lnSpc>
                <a:spcPts val="5199"/>
              </a:lnSpc>
              <a:defRPr/>
            </a:pPr>
            <a:r>
              <a:rPr lang="en-US" altLang="zh-TW" sz="4000" b="1" kern="0" dirty="0">
                <a:solidFill>
                  <a:srgbClr val="000099"/>
                </a:solidFill>
                <a:latin typeface="Calibri" pitchFamily="34" charset="0"/>
                <a:cs typeface="Gill Sans MT"/>
              </a:rPr>
              <a:t>Lower Price but</a:t>
            </a:r>
            <a:endParaRPr lang="zh-TW" altLang="en-US" sz="4000" b="1" kern="0" dirty="0">
              <a:solidFill>
                <a:srgbClr val="1F497D"/>
              </a:solidFill>
            </a:endParaRPr>
          </a:p>
        </p:txBody>
      </p:sp>
      <p:sp>
        <p:nvSpPr>
          <p:cNvPr id="13" name="矩形 7"/>
          <p:cNvSpPr/>
          <p:nvPr/>
        </p:nvSpPr>
        <p:spPr>
          <a:xfrm>
            <a:off x="476517" y="1086718"/>
            <a:ext cx="7811355" cy="1015642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l">
              <a:buClr>
                <a:srgbClr val="92D050"/>
              </a:buClr>
              <a:buFont typeface="Wingdings" pitchFamily="2" charset="2"/>
              <a:buChar char="§"/>
              <a:defRPr/>
            </a:pPr>
            <a:r>
              <a:rPr lang="en-US" altLang="zh-TW" sz="2000" b="1" dirty="0">
                <a:solidFill>
                  <a:srgbClr val="C00000"/>
                </a:solidFill>
                <a:latin typeface="Calibri" panose="020F0502020204030204" pitchFamily="34" charset="0"/>
                <a:ea typeface="ＭＳ Ｐゴシック" pitchFamily="34" charset="-128"/>
                <a:cs typeface="Arial" panose="020B0604020202020204" pitchFamily="34" charset="0"/>
              </a:rPr>
              <a:t> TPC 5000 Series </a:t>
            </a:r>
            <a:r>
              <a:rPr lang="en-US" altLang="zh-TW" sz="20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Arial" panose="020B0604020202020204" pitchFamily="34" charset="0"/>
              </a:rPr>
              <a:t>is the best replacement of 71H, 80H and </a:t>
            </a:r>
            <a:r>
              <a:rPr lang="en-US" altLang="zh-TW" sz="2000" b="1" dirty="0">
                <a:solidFill>
                  <a:schemeClr val="bg2"/>
                </a:solidFill>
                <a:latin typeface="Calibri" panose="020F0502020204030204" pitchFamily="34" charset="0"/>
                <a:ea typeface="ＭＳ Ｐゴシック" pitchFamily="34" charset="-128"/>
                <a:cs typeface="Arial" panose="020B0604020202020204" pitchFamily="34" charset="0"/>
              </a:rPr>
              <a:t>82H/T</a:t>
            </a:r>
          </a:p>
          <a:p>
            <a:pPr algn="l">
              <a:buClr>
                <a:srgbClr val="92D050"/>
              </a:buClr>
              <a:buFont typeface="Wingdings" pitchFamily="2" charset="2"/>
              <a:buChar char="§"/>
              <a:defRPr/>
            </a:pPr>
            <a:r>
              <a:rPr lang="en-US" altLang="zh-TW" sz="20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Arial" panose="020B0604020202020204" pitchFamily="34" charset="0"/>
              </a:rPr>
              <a:t> Utilize Intel latest </a:t>
            </a:r>
            <a:r>
              <a:rPr lang="en-US" altLang="zh-TW" sz="2000" b="1" u="sng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Arial" panose="020B0604020202020204" pitchFamily="34" charset="0"/>
              </a:rPr>
              <a:t>Core i Processer</a:t>
            </a:r>
          </a:p>
          <a:p>
            <a:pPr algn="l">
              <a:buClr>
                <a:srgbClr val="92D050"/>
              </a:buClr>
              <a:buFont typeface="Wingdings" pitchFamily="2" charset="2"/>
              <a:buChar char="§"/>
              <a:defRPr/>
            </a:pPr>
            <a:r>
              <a:rPr lang="en-US" altLang="zh-TW" sz="20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Arial" panose="020B0604020202020204" pitchFamily="34" charset="0"/>
              </a:rPr>
              <a:t> Offering higher performance with affordable price.</a:t>
            </a:r>
          </a:p>
        </p:txBody>
      </p:sp>
      <p:graphicFrame>
        <p:nvGraphicFramePr>
          <p:cNvPr id="16" name="圖表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834128"/>
              </p:ext>
            </p:extLst>
          </p:nvPr>
        </p:nvGraphicFramePr>
        <p:xfrm>
          <a:off x="774771" y="2102486"/>
          <a:ext cx="4400550" cy="2605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文字方塊 16"/>
          <p:cNvSpPr txBox="1"/>
          <p:nvPr/>
        </p:nvSpPr>
        <p:spPr>
          <a:xfrm>
            <a:off x="2395215" y="3514759"/>
            <a:ext cx="532153" cy="27697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altLang="zh-TW" sz="1200" dirty="0">
                <a:latin typeface="Calibri" panose="020F0502020204030204" pitchFamily="34" charset="0"/>
              </a:rPr>
              <a:t>2455</a:t>
            </a:r>
            <a:endParaRPr lang="zh-TW" altLang="en-US" sz="1200" dirty="0">
              <a:latin typeface="Calibri" panose="020F0502020204030204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363375" y="4137067"/>
            <a:ext cx="532153" cy="27697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altLang="zh-TW" sz="1200" dirty="0">
                <a:latin typeface="Calibri" panose="020F0502020204030204" pitchFamily="34" charset="0"/>
              </a:rPr>
              <a:t>695</a:t>
            </a:r>
            <a:endParaRPr lang="zh-TW" altLang="en-US" sz="1200" dirty="0">
              <a:latin typeface="Calibri" panose="020F050202020403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288807" y="4087457"/>
            <a:ext cx="532153" cy="27697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altLang="zh-TW" sz="1200" dirty="0">
                <a:latin typeface="Calibri" panose="020F0502020204030204" pitchFamily="34" charset="0"/>
              </a:rPr>
              <a:t>867</a:t>
            </a:r>
            <a:endParaRPr lang="zh-TW" altLang="en-US" sz="1200" dirty="0">
              <a:latin typeface="Calibri" panose="020F0502020204030204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443436" y="3019459"/>
            <a:ext cx="532153" cy="27697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altLang="zh-TW" sz="1200" dirty="0">
                <a:latin typeface="Calibri" panose="020F0502020204030204" pitchFamily="34" charset="0"/>
              </a:rPr>
              <a:t>3874</a:t>
            </a:r>
            <a:endParaRPr lang="zh-TW" altLang="en-US" sz="1200" dirty="0">
              <a:latin typeface="Calibri" panose="020F0502020204030204" pitchFamily="34" charset="0"/>
            </a:endParaRPr>
          </a:p>
        </p:txBody>
      </p:sp>
      <p:pic>
        <p:nvPicPr>
          <p:cNvPr id="34" name="Picture 4" descr="D:\ASG\Marketing\Sales Kit\action_059-trending_down-arrow-up-decrease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480239" y="2580256"/>
            <a:ext cx="469916" cy="46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D:\ASG\Marketing\Sales Kit\action_059-trending_down-arrow-up-decrease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423397" y="3033307"/>
            <a:ext cx="469916" cy="46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流程圖: 替代處理程序 16"/>
          <p:cNvSpPr/>
          <p:nvPr/>
        </p:nvSpPr>
        <p:spPr>
          <a:xfrm>
            <a:off x="1975557" y="2668262"/>
            <a:ext cx="971070" cy="320983"/>
          </a:xfrm>
          <a:prstGeom prst="flowChartAlternateProces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kern="0" dirty="0">
                <a:solidFill>
                  <a:prstClr val="white"/>
                </a:solidFill>
                <a:latin typeface="Calibri"/>
                <a:ea typeface="新細明體"/>
              </a:rPr>
              <a:t>4.5x up!</a:t>
            </a:r>
            <a:endParaRPr kumimoji="0" lang="zh-TW" altLang="en-US" kern="0" dirty="0">
              <a:solidFill>
                <a:prstClr val="white"/>
              </a:solidFill>
              <a:latin typeface="Calibri"/>
              <a:ea typeface="新細明體"/>
            </a:endParaRPr>
          </a:p>
        </p:txBody>
      </p:sp>
      <p:sp>
        <p:nvSpPr>
          <p:cNvPr id="38" name="流程圖: 替代處理程序 16"/>
          <p:cNvSpPr/>
          <p:nvPr/>
        </p:nvSpPr>
        <p:spPr>
          <a:xfrm>
            <a:off x="2927198" y="3172970"/>
            <a:ext cx="971070" cy="320983"/>
          </a:xfrm>
          <a:prstGeom prst="flowChartAlternateProces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kern="0" dirty="0">
                <a:solidFill>
                  <a:prstClr val="white"/>
                </a:solidFill>
                <a:latin typeface="Calibri"/>
                <a:ea typeface="新細明體"/>
              </a:rPr>
              <a:t>2.8x up!</a:t>
            </a:r>
            <a:endParaRPr kumimoji="0" lang="zh-TW" altLang="en-US" kern="0" dirty="0">
              <a:solidFill>
                <a:prstClr val="white"/>
              </a:solidFill>
              <a:latin typeface="Calibri"/>
              <a:ea typeface="新細明體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6169372" y="1663686"/>
            <a:ext cx="2974628" cy="916552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pPr defTabSz="914200"/>
            <a:endParaRPr lang="zh-TW" altLang="en-US">
              <a:ea typeface="新細明體" pitchFamily="18" charset="-120"/>
            </a:endParaRPr>
          </a:p>
        </p:txBody>
      </p:sp>
      <p:pic>
        <p:nvPicPr>
          <p:cNvPr id="41" name="Picture 8" descr="https://www.notebookcheck.net/uploads/tx_nbc2/corei7_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53" y="1664790"/>
            <a:ext cx="686586" cy="91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矩形 41"/>
          <p:cNvSpPr/>
          <p:nvPr/>
        </p:nvSpPr>
        <p:spPr>
          <a:xfrm>
            <a:off x="6888758" y="1692308"/>
            <a:ext cx="2241984" cy="369312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Calibri" panose="020F0502020204030204" pitchFamily="34" charset="0"/>
              </a:rPr>
              <a:t>Upgrade to i7-6600U!</a:t>
            </a:r>
            <a:endParaRPr lang="zh-TW" alt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60982" y="2103530"/>
            <a:ext cx="1319552" cy="461645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ctr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b="1" kern="0" dirty="0">
                <a:solidFill>
                  <a:srgbClr val="FF0000"/>
                </a:solidFill>
                <a:latin typeface="Calibri"/>
                <a:ea typeface="新細明體"/>
              </a:rPr>
              <a:t>5.6x up!!</a:t>
            </a:r>
            <a:endParaRPr kumimoji="0" lang="zh-TW" altLang="en-US" sz="2400" b="1" kern="0" dirty="0">
              <a:solidFill>
                <a:srgbClr val="FF0000"/>
              </a:solidFill>
              <a:latin typeface="Calibri"/>
              <a:ea typeface="新細明體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568303"/>
              </p:ext>
            </p:extLst>
          </p:nvPr>
        </p:nvGraphicFramePr>
        <p:xfrm>
          <a:off x="6521946" y="2862967"/>
          <a:ext cx="2171700" cy="1529981"/>
        </p:xfrm>
        <a:graphic>
          <a:graphicData uri="http://schemas.openxmlformats.org/drawingml/2006/table">
            <a:tbl>
              <a:tblPr/>
              <a:tblGrid>
                <a:gridCol w="941598"/>
                <a:gridCol w="1230102"/>
              </a:tblGrid>
              <a:tr h="3392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632523"/>
                          </a:solidFill>
                          <a:effectLst/>
                          <a:latin typeface="Calibri"/>
                        </a:rPr>
                        <a:t>Model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632523"/>
                          </a:solidFill>
                          <a:effectLst/>
                          <a:latin typeface="Calibri"/>
                        </a:rPr>
                        <a:t>CPU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</a:tr>
              <a:tr h="3392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5xxxT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I3-6100U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xx82H/T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I3-4010U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xx71H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Atom D525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xx80H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C2D L7400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33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4692" y="89536"/>
            <a:ext cx="8277225" cy="692150"/>
          </a:xfrm>
          <a:prstGeom prst="rect">
            <a:avLst/>
          </a:prstGeom>
        </p:spPr>
        <p:txBody>
          <a:bodyPr lIns="91420" tIns="45710" rIns="91420" bIns="45710"/>
          <a:lstStyle>
            <a:lvl1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kern="0" dirty="0" smtClean="0">
                <a:solidFill>
                  <a:srgbClr val="000099"/>
                </a:solidFill>
                <a:latin typeface="Calibri" panose="020F0502020204030204" pitchFamily="34" charset="0"/>
              </a:rPr>
              <a:t>TPC &amp; </a:t>
            </a:r>
            <a:r>
              <a:rPr lang="en-US" kern="0" dirty="0" err="1" smtClean="0">
                <a:solidFill>
                  <a:srgbClr val="000099"/>
                </a:solidFill>
                <a:latin typeface="Calibri" panose="020F0502020204030204" pitchFamily="34" charset="0"/>
              </a:rPr>
              <a:t>iDoor</a:t>
            </a:r>
            <a:r>
              <a:rPr lang="en-US" kern="0" dirty="0" smtClean="0">
                <a:solidFill>
                  <a:srgbClr val="000099"/>
                </a:solidFill>
                <a:latin typeface="Calibri" panose="020F0502020204030204" pitchFamily="34" charset="0"/>
              </a:rPr>
              <a:t> Success story</a:t>
            </a:r>
            <a:endParaRPr lang="en-US" kern="0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0" y="1563835"/>
            <a:ext cx="1788194" cy="163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7"/>
          <p:cNvSpPr txBox="1">
            <a:spLocks/>
          </p:cNvSpPr>
          <p:nvPr/>
        </p:nvSpPr>
        <p:spPr bwMode="auto">
          <a:xfrm>
            <a:off x="395536" y="3168772"/>
            <a:ext cx="8649160" cy="111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algn="l" eaLnBrk="0" hangingPunct="0">
              <a:lnSpc>
                <a:spcPct val="85000"/>
              </a:lnSpc>
              <a:defRPr/>
            </a:pPr>
            <a:r>
              <a:rPr lang="en-US" altLang="zh-TW" sz="2400" b="1" dirty="0" smtClean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Customer </a:t>
            </a:r>
            <a:r>
              <a:rPr lang="en-US" altLang="zh-TW" sz="2400" b="1" dirty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Needs </a:t>
            </a:r>
            <a:r>
              <a:rPr lang="en-US" altLang="zh-TW" sz="2400" dirty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: </a:t>
            </a:r>
          </a:p>
          <a:p>
            <a:pPr algn="l" eaLnBrk="0" hangingPunct="0">
              <a:lnSpc>
                <a:spcPct val="85000"/>
              </a:lnSpc>
              <a:defRPr/>
            </a:pPr>
            <a:r>
              <a:rPr lang="en-US" altLang="zh-TW" sz="1400" dirty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Customer needs to </a:t>
            </a:r>
            <a:r>
              <a:rPr lang="en-US" altLang="zh-TW" sz="1400" dirty="0" smtClean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revamp </a:t>
            </a:r>
            <a:r>
              <a:rPr lang="en-US" altLang="zh-TW" sz="1400" dirty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existing plants managing existing installation. </a:t>
            </a:r>
            <a:r>
              <a:rPr lang="en-US" altLang="zh-TW" sz="1400" dirty="0" err="1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Fanless</a:t>
            </a:r>
            <a:r>
              <a:rPr lang="en-US" altLang="zh-TW" sz="1400" dirty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 is a must and compact size is a winning solution allowing less efforts in installation. Plants are WW and a rugged device is needed to deploy </a:t>
            </a:r>
            <a:r>
              <a:rPr lang="en-US" altLang="zh-TW" sz="1400" dirty="0" smtClean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without </a:t>
            </a:r>
            <a:r>
              <a:rPr lang="en-US" altLang="zh-TW" sz="1400" dirty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additional rework . Power consumption is an added value. </a:t>
            </a:r>
            <a:r>
              <a:rPr lang="en-US" altLang="zh-TW" sz="1400" dirty="0" err="1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iDoor</a:t>
            </a:r>
            <a:r>
              <a:rPr lang="en-US" altLang="zh-TW" sz="1400" dirty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 allowed the flexibility to connect local I/O </a:t>
            </a:r>
            <a:r>
              <a:rPr lang="en-US" altLang="zh-TW" sz="1400" dirty="0" smtClean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easily </a:t>
            </a:r>
            <a:r>
              <a:rPr lang="en-US" altLang="zh-TW" sz="1400" dirty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integrate in the system.</a:t>
            </a:r>
          </a:p>
        </p:txBody>
      </p:sp>
      <p:sp>
        <p:nvSpPr>
          <p:cNvPr id="5" name="標題 7"/>
          <p:cNvSpPr txBox="1">
            <a:spLocks/>
          </p:cNvSpPr>
          <p:nvPr/>
        </p:nvSpPr>
        <p:spPr bwMode="auto">
          <a:xfrm>
            <a:off x="395536" y="4191701"/>
            <a:ext cx="8335512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algn="l" eaLnBrk="0" hangingPunct="0">
              <a:lnSpc>
                <a:spcPct val="85000"/>
              </a:lnSpc>
              <a:defRPr/>
            </a:pPr>
            <a:r>
              <a:rPr lang="en-US" altLang="zh-TW" sz="2000" b="1" dirty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 Volume</a:t>
            </a:r>
            <a:r>
              <a:rPr lang="en-US" altLang="zh-TW" sz="2000" dirty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 : </a:t>
            </a:r>
            <a:r>
              <a:rPr lang="en-US" altLang="zh-TW" sz="1600" dirty="0" smtClean="0">
                <a:solidFill>
                  <a:srgbClr val="000099"/>
                </a:solidFill>
                <a:latin typeface="Calibri" panose="020F0502020204030204" pitchFamily="34" charset="0"/>
                <a:cs typeface="Tahoma" pitchFamily="34" charset="0"/>
              </a:rPr>
              <a:t>500 x TPC-1582H + 500 x PCM-27D24DI + 200 IP54 enclosures</a:t>
            </a:r>
            <a:endParaRPr lang="en-US" altLang="zh-TW" sz="1600" dirty="0">
              <a:solidFill>
                <a:srgbClr val="000099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6" name="標題 7"/>
          <p:cNvSpPr txBox="1">
            <a:spLocks/>
          </p:cNvSpPr>
          <p:nvPr/>
        </p:nvSpPr>
        <p:spPr bwMode="auto">
          <a:xfrm>
            <a:off x="292560" y="587419"/>
            <a:ext cx="8649160" cy="9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algn="l" eaLnBrk="0" hangingPunct="0">
              <a:lnSpc>
                <a:spcPct val="85000"/>
              </a:lnSpc>
              <a:defRPr/>
            </a:pPr>
            <a:r>
              <a:rPr lang="en-US" altLang="zh-TW" dirty="0">
                <a:solidFill>
                  <a:srgbClr val="000099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Country : Netherlands</a:t>
            </a:r>
          </a:p>
          <a:p>
            <a:pPr algn="l" eaLnBrk="0" hangingPunct="0">
              <a:lnSpc>
                <a:spcPct val="85000"/>
              </a:lnSpc>
              <a:defRPr/>
            </a:pPr>
            <a:r>
              <a:rPr lang="en-US" altLang="zh-TW" dirty="0">
                <a:solidFill>
                  <a:srgbClr val="000099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Customer  is a leader in cigarette and tobacco manufacturing. This project is about renewing their production line with a powerful system able to manage their new SCADA SW</a:t>
            </a:r>
            <a:r>
              <a:rPr lang="en-US" altLang="zh-TW" dirty="0" smtClean="0">
                <a:solidFill>
                  <a:srgbClr val="000099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altLang="zh-TW" sz="2000" dirty="0">
              <a:solidFill>
                <a:srgbClr val="000099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18" y="1564183"/>
            <a:ext cx="2032911" cy="168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94" y="1388421"/>
            <a:ext cx="3277277" cy="208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7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圓角矩形 32"/>
          <p:cNvSpPr/>
          <p:nvPr/>
        </p:nvSpPr>
        <p:spPr bwMode="auto">
          <a:xfrm>
            <a:off x="304802" y="571501"/>
            <a:ext cx="4842572" cy="4000500"/>
          </a:xfrm>
          <a:prstGeom prst="round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solidFill>
                <a:prstClr val="white"/>
              </a:solidFill>
              <a:ea typeface="新細明體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720693" y="3465369"/>
            <a:ext cx="2966110" cy="1143000"/>
          </a:xfrm>
          <a:prstGeom prst="rect">
            <a:avLst/>
          </a:prstGeom>
          <a:noFill/>
          <a:ln>
            <a:solidFill>
              <a:srgbClr val="92D050"/>
            </a:solidFill>
            <a:prstDash val="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 smtClean="0">
              <a:solidFill>
                <a:srgbClr val="FFFFFF"/>
              </a:solidFill>
            </a:endParaRPr>
          </a:p>
        </p:txBody>
      </p:sp>
      <p:cxnSp>
        <p:nvCxnSpPr>
          <p:cNvPr id="25" name="直線單箭頭接點 24"/>
          <p:cNvCxnSpPr/>
          <p:nvPr/>
        </p:nvCxnSpPr>
        <p:spPr bwMode="auto">
          <a:xfrm flipV="1">
            <a:off x="6883763" y="1922412"/>
            <a:ext cx="0" cy="1543049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07" y="1122218"/>
            <a:ext cx="547782" cy="35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226" y="2150919"/>
            <a:ext cx="340976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264" y="3595691"/>
            <a:ext cx="986164" cy="5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168" y="3565975"/>
            <a:ext cx="460843" cy="61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581" y="3663232"/>
            <a:ext cx="693995" cy="46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42266" y="4182777"/>
            <a:ext cx="1122218" cy="461501"/>
          </a:xfrm>
          <a:prstGeom prst="rect">
            <a:avLst/>
          </a:prstGeom>
          <a:noFill/>
        </p:spPr>
        <p:txBody>
          <a:bodyPr wrap="square" lIns="91281" tIns="45639" rIns="91281" bIns="45639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/>
                <a:ea typeface="新細明體"/>
              </a:rPr>
              <a:t>Non Vital senses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6664" y="4151605"/>
            <a:ext cx="1092074" cy="461501"/>
          </a:xfrm>
          <a:prstGeom prst="rect">
            <a:avLst/>
          </a:prstGeom>
          <a:noFill/>
        </p:spPr>
        <p:txBody>
          <a:bodyPr wrap="square" lIns="91281" tIns="45639" rIns="91281" bIns="45639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/>
                <a:ea typeface="新細明體"/>
              </a:rPr>
              <a:t>PLC for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"/>
                <a:ea typeface="新細明體"/>
              </a:rPr>
              <a:t>safety tasks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16540" y="4177561"/>
            <a:ext cx="913090" cy="461501"/>
          </a:xfrm>
          <a:prstGeom prst="rect">
            <a:avLst/>
          </a:prstGeom>
          <a:noFill/>
        </p:spPr>
        <p:txBody>
          <a:bodyPr wrap="square" lIns="91281" tIns="45639" rIns="91281" bIns="45639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/>
                <a:ea typeface="新細明體"/>
              </a:rPr>
              <a:t>Motion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"/>
                <a:ea typeface="新細明體"/>
              </a:rPr>
              <a:t>control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746" y="1455165"/>
            <a:ext cx="548135" cy="40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731" y="950814"/>
            <a:ext cx="1595282" cy="103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線單箭頭接點 22"/>
          <p:cNvCxnSpPr/>
          <p:nvPr/>
        </p:nvCxnSpPr>
        <p:spPr bwMode="auto">
          <a:xfrm flipH="1" flipV="1">
            <a:off x="6883763" y="622344"/>
            <a:ext cx="8824" cy="328426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6066205" y="311727"/>
            <a:ext cx="1737368" cy="369312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000000"/>
                </a:solidFill>
                <a:latin typeface="Calibri" pitchFamily="34" charset="0"/>
                <a:ea typeface="新細明體"/>
                <a:cs typeface="Calibri" pitchFamily="34" charset="0"/>
              </a:rPr>
              <a:t>MES system</a:t>
            </a: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7851" y="1168977"/>
            <a:ext cx="599405" cy="279678"/>
          </a:xfrm>
          <a:prstGeom prst="rect">
            <a:avLst/>
          </a:prstGeom>
        </p:spPr>
      </p:pic>
      <p:pic>
        <p:nvPicPr>
          <p:cNvPr id="30" name="Picture 2" descr="D:\現有工作\Icon\SUSI API\logo_susiaccess.png"/>
          <p:cNvPicPr>
            <a:picLocks noChangeAspect="1" noChangeArrowheads="1"/>
          </p:cNvPicPr>
          <p:nvPr/>
        </p:nvPicPr>
        <p:blipFill>
          <a:blip r:embed="rId10" cstate="email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4152" y="1512316"/>
            <a:ext cx="921687" cy="29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301336" y="730341"/>
            <a:ext cx="5181600" cy="269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algn="l" fontAlgn="auto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altLang="zh-TW" sz="2000" b="1" dirty="0">
                <a:solidFill>
                  <a:srgbClr val="000000"/>
                </a:solidFill>
                <a:latin typeface="Calibri" panose="020F0502020204030204" pitchFamily="34" charset="0"/>
                <a:ea typeface="DFHeiStd-W5-B5pc-H"/>
                <a:cs typeface="Calibri" pitchFamily="34" charset="0"/>
              </a:rPr>
              <a:t> </a:t>
            </a:r>
            <a:r>
              <a:rPr lang="en-GB" altLang="zh-TW" b="1" dirty="0" smtClean="0">
                <a:solidFill>
                  <a:srgbClr val="000000"/>
                </a:solidFill>
                <a:latin typeface="Calibri" panose="020F0502020204030204" pitchFamily="34" charset="0"/>
                <a:ea typeface="新細明體"/>
                <a:cs typeface="Calibri" pitchFamily="34" charset="0"/>
              </a:rPr>
              <a:t>Machine Control </a:t>
            </a:r>
            <a:r>
              <a:rPr kumimoji="0" lang="en-US" altLang="zh-TW" b="1" dirty="0" smtClean="0">
                <a:solidFill>
                  <a:srgbClr val="000000"/>
                </a:solidFill>
                <a:latin typeface="Calibri" panose="020F0502020204030204" pitchFamily="34" charset="0"/>
                <a:ea typeface="DFHeiStd-W5-B5pc-H"/>
                <a:cs typeface="Calibri" pitchFamily="34" charset="0"/>
              </a:rPr>
              <a:t>Monitoring</a:t>
            </a:r>
          </a:p>
          <a:p>
            <a:pPr marL="742353" lvl="1" indent="-285254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rgbClr val="000000"/>
                </a:solidFill>
                <a:latin typeface="Calibri" panose="020F0502020204030204" pitchFamily="34" charset="0"/>
                <a:ea typeface="新細明體"/>
                <a:cs typeface="Calibri" pitchFamily="34" charset="0"/>
              </a:rPr>
              <a:t>Production data storage</a:t>
            </a:r>
          </a:p>
          <a:p>
            <a:pPr marL="742353" lvl="1" indent="-285254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rgbClr val="000000"/>
                </a:solidFill>
                <a:latin typeface="Calibri" panose="020F0502020204030204" pitchFamily="34" charset="0"/>
                <a:ea typeface="新細明體"/>
                <a:cs typeface="Calibri" pitchFamily="34" charset="0"/>
              </a:rPr>
              <a:t>Production analysis</a:t>
            </a:r>
          </a:p>
          <a:p>
            <a:pPr marL="742353" lvl="1" indent="-285254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rgbClr val="000000"/>
                </a:solidFill>
                <a:latin typeface="Calibri" panose="020F0502020204030204" pitchFamily="34" charset="0"/>
                <a:ea typeface="新細明體"/>
                <a:cs typeface="Calibri" pitchFamily="34" charset="0"/>
              </a:rPr>
              <a:t>Process management</a:t>
            </a:r>
          </a:p>
          <a:p>
            <a:pPr marL="742353" lvl="1" indent="-285254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rgbClr val="000000"/>
                </a:solidFill>
                <a:latin typeface="Calibri" panose="020F0502020204030204" pitchFamily="34" charset="0"/>
                <a:ea typeface="新細明體"/>
                <a:cs typeface="Calibri" pitchFamily="34" charset="0"/>
              </a:rPr>
              <a:t>Interface with operator</a:t>
            </a:r>
            <a:endParaRPr kumimoji="0" lang="en-US" altLang="zh-TW" dirty="0" smtClean="0">
              <a:solidFill>
                <a:srgbClr val="000000"/>
              </a:solidFill>
              <a:latin typeface="Calibri" panose="020F0502020204030204" pitchFamily="34" charset="0"/>
              <a:ea typeface="DFHeiStd-W5-B5pc-H"/>
              <a:cs typeface="Calibri" pitchFamily="34" charset="0"/>
            </a:endParaRPr>
          </a:p>
          <a:p>
            <a:pPr algn="l" fontAlgn="auto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altLang="zh-TW" b="1" dirty="0" smtClean="0">
                <a:solidFill>
                  <a:srgbClr val="000000"/>
                </a:solidFill>
                <a:latin typeface="Calibri" panose="020F0502020204030204" pitchFamily="34" charset="0"/>
                <a:ea typeface="DFHeiStd-W5-B5pc-H"/>
                <a:cs typeface="Calibri" pitchFamily="34" charset="0"/>
              </a:rPr>
              <a:t> Support Inter HD Graphics for HMI Display</a:t>
            </a:r>
          </a:p>
          <a:p>
            <a:pPr algn="l" fontAlgn="auto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altLang="zh-TW" b="1" dirty="0" smtClean="0">
                <a:solidFill>
                  <a:srgbClr val="000000"/>
                </a:solidFill>
                <a:latin typeface="Calibri" panose="020F0502020204030204" pitchFamily="34" charset="0"/>
                <a:ea typeface="DFHeiStd-W5-B5pc-H"/>
                <a:cs typeface="Calibri" pitchFamily="34" charset="0"/>
              </a:rPr>
              <a:t> Platform healthy Diagnosis - </a:t>
            </a:r>
            <a:r>
              <a:rPr kumimoji="0" lang="en-US" altLang="zh-TW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DFHeiStd-W5-B5pc-H"/>
                <a:cs typeface="Calibri" pitchFamily="34" charset="0"/>
              </a:rPr>
              <a:t>SUSIAccess</a:t>
            </a:r>
            <a:endParaRPr kumimoji="0" lang="en-US" altLang="zh-TW" b="1" dirty="0" smtClean="0">
              <a:solidFill>
                <a:srgbClr val="000000"/>
              </a:solidFill>
              <a:latin typeface="Calibri" panose="020F0502020204030204" pitchFamily="34" charset="0"/>
              <a:ea typeface="DFHeiStd-W5-B5pc-H"/>
              <a:cs typeface="Calibri" pitchFamily="34" charset="0"/>
            </a:endParaRPr>
          </a:p>
          <a:p>
            <a:pPr algn="l" fontAlgn="auto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altLang="zh-TW" b="1" dirty="0" smtClean="0">
                <a:solidFill>
                  <a:srgbClr val="000000"/>
                </a:solidFill>
                <a:latin typeface="Calibri" panose="020F0502020204030204" pitchFamily="34" charset="0"/>
                <a:ea typeface="DFHeiStd-W5-B5pc-H"/>
                <a:cs typeface="Calibri" pitchFamily="34" charset="0"/>
              </a:rPr>
              <a:t> </a:t>
            </a:r>
            <a:r>
              <a:rPr lang="en-US" altLang="zh-TW" b="1" dirty="0" smtClean="0">
                <a:solidFill>
                  <a:srgbClr val="000000"/>
                </a:solidFill>
                <a:latin typeface="Calibri" panose="020F0502020204030204" pitchFamily="34" charset="0"/>
                <a:ea typeface="新細明體"/>
                <a:cs typeface="Calibri" pitchFamily="34" charset="0"/>
              </a:rPr>
              <a:t>Via </a:t>
            </a:r>
            <a:r>
              <a:rPr lang="en-US" altLang="zh-TW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新細明體"/>
                <a:cs typeface="Calibri" pitchFamily="34" charset="0"/>
              </a:rPr>
              <a:t>iDoor</a:t>
            </a:r>
            <a:r>
              <a:rPr lang="en-US" altLang="zh-TW" b="1" dirty="0" smtClean="0">
                <a:solidFill>
                  <a:srgbClr val="000000"/>
                </a:solidFill>
                <a:latin typeface="Calibri" panose="020F0502020204030204" pitchFamily="34" charset="0"/>
                <a:ea typeface="新細明體"/>
                <a:cs typeface="Calibri" pitchFamily="34" charset="0"/>
              </a:rPr>
              <a:t> using </a:t>
            </a:r>
            <a:r>
              <a:rPr lang="en-US" altLang="zh-TW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新細明體"/>
                <a:cs typeface="Calibri" pitchFamily="34" charset="0"/>
              </a:rPr>
              <a:t>Hilscher</a:t>
            </a:r>
            <a:r>
              <a:rPr lang="en-US" altLang="zh-TW" b="1" dirty="0" smtClean="0">
                <a:solidFill>
                  <a:srgbClr val="000000"/>
                </a:solidFill>
                <a:latin typeface="Calibri" panose="020F0502020204030204" pitchFamily="34" charset="0"/>
                <a:ea typeface="新細明體"/>
                <a:cs typeface="Calibri" pitchFamily="34" charset="0"/>
              </a:rPr>
              <a:t> technology PROFINET </a:t>
            </a:r>
          </a:p>
        </p:txBody>
      </p:sp>
      <p:pic>
        <p:nvPicPr>
          <p:cNvPr id="476162" name="Picture 2" descr="http://www.air-quality-eng.com/wp-content/uploads/2014/09/PGX-lg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81000" y="3353991"/>
            <a:ext cx="2057400" cy="144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6164" name="Picture 4" descr="http://www.ncvttraining.com/images/media/hxim2m-CNC-Machine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438403" y="3411577"/>
            <a:ext cx="2528455" cy="1303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標題 1"/>
          <p:cNvSpPr txBox="1">
            <a:spLocks/>
          </p:cNvSpPr>
          <p:nvPr/>
        </p:nvSpPr>
        <p:spPr bwMode="auto">
          <a:xfrm>
            <a:off x="161406" y="-20537"/>
            <a:ext cx="7293496" cy="69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GB" altLang="zh-TW" dirty="0" smtClean="0">
                <a:solidFill>
                  <a:srgbClr val="143A87"/>
                </a:solidFill>
                <a:latin typeface="Calibri" panose="020F0502020204030204" pitchFamily="34" charset="0"/>
              </a:rPr>
              <a:t>Process Control Application</a:t>
            </a:r>
            <a:endParaRPr lang="en-GB" altLang="zh-TW" dirty="0">
              <a:solidFill>
                <a:srgbClr val="143A87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27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49087" y="20865"/>
            <a:ext cx="8276400" cy="360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sz="2800" dirty="0">
                <a:solidFill>
                  <a:srgbClr val="000099"/>
                </a:solidFill>
              </a:rPr>
              <a:t>Control Panel Roadmap</a:t>
            </a:r>
            <a:endParaRPr lang="zh-TW" altLang="en-US" sz="2800" dirty="0">
              <a:solidFill>
                <a:srgbClr val="000099"/>
              </a:solidFill>
            </a:endParaRPr>
          </a:p>
        </p:txBody>
      </p:sp>
      <p:sp>
        <p:nvSpPr>
          <p:cNvPr id="3" name="AutoShape 2" descr="Image result for AMD"/>
          <p:cNvSpPr>
            <a:spLocks noChangeAspect="1" noChangeArrowheads="1"/>
          </p:cNvSpPr>
          <p:nvPr/>
        </p:nvSpPr>
        <p:spPr bwMode="auto">
          <a:xfrm>
            <a:off x="155577" y="-1444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  <a:latin typeface="Arial"/>
              <a:ea typeface="新細明體"/>
            </a:endParaRPr>
          </a:p>
        </p:txBody>
      </p:sp>
      <p:sp>
        <p:nvSpPr>
          <p:cNvPr id="132" name="文字方塊 2"/>
          <p:cNvSpPr txBox="1"/>
          <p:nvPr/>
        </p:nvSpPr>
        <p:spPr>
          <a:xfrm>
            <a:off x="6840442" y="160"/>
            <a:ext cx="2303613" cy="24620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000" dirty="0">
                <a:solidFill>
                  <a:srgbClr val="000514"/>
                </a:solidFill>
                <a:latin typeface="Calibri"/>
                <a:ea typeface="新細明體"/>
              </a:rPr>
              <a:t>*Model name is subjected to change</a:t>
            </a:r>
            <a:endParaRPr kumimoji="0" lang="zh-TW" altLang="en-US" sz="1000" dirty="0">
              <a:solidFill>
                <a:srgbClr val="000514"/>
              </a:solidFill>
              <a:latin typeface="Calibri"/>
              <a:ea typeface="新細明體"/>
            </a:endParaRPr>
          </a:p>
        </p:txBody>
      </p:sp>
      <p:grpSp>
        <p:nvGrpSpPr>
          <p:cNvPr id="133" name="群組 45"/>
          <p:cNvGrpSpPr>
            <a:grpSpLocks/>
          </p:cNvGrpSpPr>
          <p:nvPr/>
        </p:nvGrpSpPr>
        <p:grpSpPr bwMode="auto">
          <a:xfrm>
            <a:off x="6816094" y="250314"/>
            <a:ext cx="2173288" cy="184667"/>
            <a:chOff x="5500492" y="642917"/>
            <a:chExt cx="1714514" cy="248252"/>
          </a:xfrm>
        </p:grpSpPr>
        <p:sp>
          <p:nvSpPr>
            <p:cNvPr id="134" name="圓角矩形 133"/>
            <p:cNvSpPr/>
            <p:nvPr/>
          </p:nvSpPr>
          <p:spPr bwMode="auto">
            <a:xfrm>
              <a:off x="6357123" y="642918"/>
              <a:ext cx="144025" cy="142452"/>
            </a:xfrm>
            <a:prstGeom prst="roundRect">
              <a:avLst/>
            </a:prstGeom>
            <a:solidFill>
              <a:srgbClr val="0099FF"/>
            </a:solidFill>
            <a:ln w="25400" cap="flat" cmpd="sng" algn="ctr">
              <a:solidFill>
                <a:srgbClr val="0099FF"/>
              </a:solidFill>
              <a:prstDash val="solid"/>
              <a:headEnd type="none" w="med" len="med"/>
              <a:tailEnd type="triangle" w="lg" len="lg"/>
            </a:ln>
            <a:effectLst/>
          </p:spPr>
          <p:txBody>
            <a:bodyPr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FontTx/>
                <a:buChar char="•"/>
                <a:defRPr/>
              </a:pPr>
              <a:endParaRPr kumimoji="0" lang="zh-TW" altLang="en-US" sz="1200" b="1" kern="0" dirty="0">
                <a:solidFill>
                  <a:srgbClr val="000000"/>
                </a:solidFill>
                <a:latin typeface="Calibri"/>
                <a:ea typeface="新細明體"/>
              </a:endParaRPr>
            </a:p>
          </p:txBody>
        </p:sp>
        <p:sp>
          <p:nvSpPr>
            <p:cNvPr id="135" name="文字方塊 47"/>
            <p:cNvSpPr txBox="1">
              <a:spLocks noChangeArrowheads="1"/>
            </p:cNvSpPr>
            <p:nvPr/>
          </p:nvSpPr>
          <p:spPr bwMode="auto">
            <a:xfrm>
              <a:off x="6572063" y="642918"/>
              <a:ext cx="642943" cy="248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kern="0" dirty="0">
                  <a:solidFill>
                    <a:srgbClr val="000000"/>
                  </a:solidFill>
                  <a:latin typeface="Calibri"/>
                  <a:ea typeface="新細明體"/>
                </a:rPr>
                <a:t>Developing</a:t>
              </a:r>
              <a:endParaRPr kumimoji="0" lang="zh-TW" altLang="en-US" sz="1200" b="1" kern="0" dirty="0">
                <a:solidFill>
                  <a:srgbClr val="000000"/>
                </a:solidFill>
                <a:latin typeface="Calibri"/>
                <a:ea typeface="新細明體"/>
              </a:endParaRPr>
            </a:p>
          </p:txBody>
        </p:sp>
        <p:sp>
          <p:nvSpPr>
            <p:cNvPr id="136" name="圓角矩形 50"/>
            <p:cNvSpPr>
              <a:spLocks noChangeArrowheads="1"/>
            </p:cNvSpPr>
            <p:nvPr/>
          </p:nvSpPr>
          <p:spPr bwMode="auto">
            <a:xfrm>
              <a:off x="5500492" y="642918"/>
              <a:ext cx="142772" cy="142452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25400" cap="flat" cmpd="sng" algn="ctr">
              <a:solidFill>
                <a:srgbClr val="9BBB59"/>
              </a:solidFill>
              <a:prstDash val="solid"/>
              <a:headEnd/>
              <a:tailEnd/>
            </a:ln>
            <a:effectLst/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200" b="1" kern="0">
                <a:solidFill>
                  <a:srgbClr val="FFFFFF"/>
                </a:solidFill>
                <a:latin typeface="Calibri"/>
                <a:ea typeface="新細明體"/>
              </a:endParaRPr>
            </a:p>
          </p:txBody>
        </p:sp>
        <p:sp>
          <p:nvSpPr>
            <p:cNvPr id="137" name="文字方塊 51"/>
            <p:cNvSpPr txBox="1">
              <a:spLocks noChangeArrowheads="1"/>
            </p:cNvSpPr>
            <p:nvPr/>
          </p:nvSpPr>
          <p:spPr bwMode="auto">
            <a:xfrm>
              <a:off x="5714807" y="642917"/>
              <a:ext cx="571504" cy="248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kern="0" dirty="0">
                  <a:solidFill>
                    <a:srgbClr val="000000"/>
                  </a:solidFill>
                  <a:latin typeface="Calibri"/>
                  <a:ea typeface="新細明體"/>
                </a:rPr>
                <a:t>Available</a:t>
              </a:r>
              <a:endParaRPr kumimoji="0" lang="zh-TW" altLang="en-US" sz="1200" b="1" kern="0" dirty="0">
                <a:solidFill>
                  <a:srgbClr val="000000"/>
                </a:solidFill>
                <a:latin typeface="Calibri"/>
                <a:ea typeface="新細明體"/>
              </a:endParaRPr>
            </a:p>
          </p:txBody>
        </p:sp>
      </p:grpSp>
      <p:sp>
        <p:nvSpPr>
          <p:cNvPr id="162" name="文字方塊 161"/>
          <p:cNvSpPr txBox="1"/>
          <p:nvPr/>
        </p:nvSpPr>
        <p:spPr>
          <a:xfrm>
            <a:off x="22261" y="438336"/>
            <a:ext cx="432000" cy="1980000"/>
          </a:xfrm>
          <a:prstGeom prst="rect">
            <a:avLst/>
          </a:prstGeom>
          <a:solidFill>
            <a:srgbClr val="0000CC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lIns="0" tIns="0" rIns="0" bIns="0" anchor="ctr"/>
          <a:lstStyle>
            <a:defPPr>
              <a:defRPr lang="zh-TW"/>
            </a:defPPr>
            <a:lvl1pPr marL="0" algn="ctr" defTabSz="915988" eaLnBrk="0" latinLnBrk="0" hangingPunct="0">
              <a:defRPr sz="1200" b="1">
                <a:solidFill>
                  <a:srgbClr val="FFFFFF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defTabSz="914400" eaLnBrk="1" latinLnBrk="0" hangingPunct="1">
              <a:defRPr sz="1800">
                <a:solidFill>
                  <a:schemeClr val="lt1"/>
                </a:solidFill>
                <a:latin typeface="+mn-lt"/>
                <a:ea typeface="+mn-ea"/>
              </a:defRPr>
            </a:lvl2pPr>
            <a:lvl3pPr defTabSz="914400" eaLnBrk="1" latinLnBrk="0" hangingPunct="1">
              <a:defRPr sz="1800">
                <a:solidFill>
                  <a:schemeClr val="lt1"/>
                </a:solidFill>
                <a:latin typeface="+mn-lt"/>
                <a:ea typeface="+mn-ea"/>
              </a:defRPr>
            </a:lvl3pPr>
            <a:lvl4pPr defTabSz="914400" eaLnBrk="1" latinLnBrk="0" hangingPunct="1">
              <a:defRPr sz="1800">
                <a:solidFill>
                  <a:schemeClr val="lt1"/>
                </a:solidFill>
                <a:latin typeface="+mn-lt"/>
                <a:ea typeface="+mn-ea"/>
              </a:defRPr>
            </a:lvl4pPr>
            <a:lvl5pPr defTabSz="914400" eaLnBrk="1" latinLnBrk="0" hangingPunct="1">
              <a:defRPr sz="1800"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 sz="1800"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 sz="1800"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 sz="1800"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 sz="1800"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kern="0" dirty="0" smtClean="0"/>
              <a:t>16:9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kern="0" dirty="0" smtClean="0"/>
              <a:t>Wide Screen</a:t>
            </a:r>
            <a:endParaRPr kumimoji="0" lang="zh-TW" altLang="en-US" kern="0" dirty="0"/>
          </a:p>
        </p:txBody>
      </p:sp>
      <p:sp>
        <p:nvSpPr>
          <p:cNvPr id="168" name="矩形 167"/>
          <p:cNvSpPr/>
          <p:nvPr/>
        </p:nvSpPr>
        <p:spPr bwMode="auto">
          <a:xfrm>
            <a:off x="511971" y="501453"/>
            <a:ext cx="1758994" cy="105772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35992" tIns="45710" rIns="35992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000" kern="0" dirty="0">
              <a:solidFill>
                <a:sysClr val="windowText" lastClr="000000"/>
              </a:solidFill>
              <a:latin typeface="Tahoma" pitchFamily="34" charset="0"/>
              <a:ea typeface="新細明體"/>
              <a:cs typeface="Tahoma" pitchFamily="34" charset="0"/>
            </a:endParaRPr>
          </a:p>
        </p:txBody>
      </p:sp>
      <p:sp>
        <p:nvSpPr>
          <p:cNvPr id="169" name="矩形 168"/>
          <p:cNvSpPr/>
          <p:nvPr/>
        </p:nvSpPr>
        <p:spPr bwMode="auto">
          <a:xfrm>
            <a:off x="497829" y="501326"/>
            <a:ext cx="1773136" cy="427101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35992" tIns="45710" rIns="35992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000" kern="0" dirty="0">
              <a:solidFill>
                <a:sysClr val="window" lastClr="FFFFFF"/>
              </a:solidFill>
              <a:latin typeface="Tahoma" pitchFamily="34" charset="0"/>
              <a:ea typeface="新細明體"/>
              <a:cs typeface="Tahoma" pitchFamily="34" charset="0"/>
            </a:endParaRPr>
          </a:p>
        </p:txBody>
      </p:sp>
      <p:sp>
        <p:nvSpPr>
          <p:cNvPr id="170" name="Text Box 20"/>
          <p:cNvSpPr txBox="1">
            <a:spLocks noChangeArrowheads="1"/>
          </p:cNvSpPr>
          <p:nvPr/>
        </p:nvSpPr>
        <p:spPr bwMode="gray">
          <a:xfrm>
            <a:off x="511973" y="497469"/>
            <a:ext cx="1758993" cy="461645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b="1" kern="0" dirty="0">
                <a:solidFill>
                  <a:srgbClr val="FFFFFF"/>
                </a:solidFill>
                <a:latin typeface="Calibri"/>
                <a:ea typeface="新細明體"/>
              </a:rPr>
              <a:t>TPC-1881WP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b="1" kern="0" dirty="0">
                <a:solidFill>
                  <a:srgbClr val="FFFFFF"/>
                </a:solidFill>
                <a:latin typeface="Calibri"/>
                <a:ea typeface="新細明體"/>
              </a:rPr>
              <a:t>TPC-1581WP </a:t>
            </a:r>
            <a:endParaRPr kumimoji="0" lang="en-US" altLang="zh-TW" sz="1100" b="1" kern="0" dirty="0">
              <a:solidFill>
                <a:srgbClr val="FFFFFF"/>
              </a:solidFill>
              <a:latin typeface="Calibri"/>
              <a:ea typeface="新細明體"/>
            </a:endParaRPr>
          </a:p>
        </p:txBody>
      </p:sp>
      <p:sp>
        <p:nvSpPr>
          <p:cNvPr id="171" name="Text Box 21"/>
          <p:cNvSpPr txBox="1">
            <a:spLocks noChangeArrowheads="1"/>
          </p:cNvSpPr>
          <p:nvPr/>
        </p:nvSpPr>
        <p:spPr bwMode="auto">
          <a:xfrm>
            <a:off x="470027" y="974465"/>
            <a:ext cx="1968495" cy="5847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15.6”/ 18.5” TFT HD LED LCD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Intel 4</a:t>
            </a:r>
            <a:r>
              <a:rPr kumimoji="0" lang="en-US" altLang="zh-TW" sz="800" b="1" baseline="30000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th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Core i3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 with 4GB DDR3</a:t>
            </a:r>
            <a:endParaRPr kumimoji="0" lang="en-US" altLang="zh-TW" sz="800" b="1" dirty="0">
              <a:solidFill>
                <a:srgbClr val="000000"/>
              </a:solidFill>
              <a:latin typeface="Calibri"/>
              <a:ea typeface="Arial Unicode MS" pitchFamily="34" charset="-120"/>
              <a:cs typeface="Arial Unicode MS" pitchFamily="34" charset="-120"/>
            </a:endParaRP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Multi-touch  PCT and IP66 true flat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新細明體"/>
              </a:rPr>
              <a:t>MiniPCIe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 Slot (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新細明體"/>
              </a:rPr>
              <a:t>iDoor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 support)</a:t>
            </a:r>
          </a:p>
        </p:txBody>
      </p:sp>
      <p:pic>
        <p:nvPicPr>
          <p:cNvPr id="1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9" y="606759"/>
            <a:ext cx="289477" cy="21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" name="文字方塊 216"/>
          <p:cNvSpPr txBox="1"/>
          <p:nvPr/>
        </p:nvSpPr>
        <p:spPr>
          <a:xfrm>
            <a:off x="460408" y="4460657"/>
            <a:ext cx="5586145" cy="307756"/>
          </a:xfrm>
          <a:prstGeom prst="rect">
            <a:avLst/>
          </a:prstGeom>
          <a:solidFill>
            <a:srgbClr val="98B954"/>
          </a:solidFill>
        </p:spPr>
        <p:txBody>
          <a:bodyPr wrap="square" lIns="91420" tIns="45710" rIns="91420" bIns="4571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400" b="1" kern="0" dirty="0">
                <a:solidFill>
                  <a:prstClr val="black"/>
                </a:solidFill>
                <a:latin typeface="Calibri"/>
                <a:ea typeface="新細明體"/>
                <a:cs typeface="Tahoma" pitchFamily="34" charset="0"/>
              </a:rPr>
              <a:t>Released</a:t>
            </a:r>
            <a:endParaRPr kumimoji="0" lang="zh-TW" altLang="en-US" sz="1400" b="1" kern="0" dirty="0">
              <a:solidFill>
                <a:prstClr val="black"/>
              </a:solidFill>
              <a:latin typeface="Calibri"/>
              <a:ea typeface="新細明體"/>
              <a:cs typeface="Tahoma" pitchFamily="34" charset="0"/>
            </a:endParaRPr>
          </a:p>
        </p:txBody>
      </p:sp>
      <p:sp>
        <p:nvSpPr>
          <p:cNvPr id="218" name="文字方塊 217"/>
          <p:cNvSpPr txBox="1"/>
          <p:nvPr/>
        </p:nvSpPr>
        <p:spPr>
          <a:xfrm>
            <a:off x="6046537" y="4459775"/>
            <a:ext cx="2980437" cy="307756"/>
          </a:xfrm>
          <a:prstGeom prst="rect">
            <a:avLst/>
          </a:prstGeom>
          <a:solidFill>
            <a:srgbClr val="0099FF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zh-TW"/>
            </a:defPPr>
            <a:lvl1pPr algn="ctr">
              <a:defRPr sz="1400" b="1" kern="0">
                <a:solidFill>
                  <a:prstClr val="black"/>
                </a:solidFill>
                <a:latin typeface="Calibri"/>
                <a:ea typeface="新細明體"/>
                <a:cs typeface="Tahoma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dirty="0" smtClean="0"/>
              <a:t>2017 Q3</a:t>
            </a:r>
            <a:endParaRPr kumimoji="0" lang="zh-TW" altLang="en-US" dirty="0"/>
          </a:p>
        </p:txBody>
      </p:sp>
      <p:sp>
        <p:nvSpPr>
          <p:cNvPr id="188" name="矩形 187"/>
          <p:cNvSpPr/>
          <p:nvPr/>
        </p:nvSpPr>
        <p:spPr bwMode="auto">
          <a:xfrm>
            <a:off x="4096972" y="503174"/>
            <a:ext cx="1881507" cy="175007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2D05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35992" tIns="45710" rIns="35992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000" kern="0" dirty="0">
              <a:solidFill>
                <a:sysClr val="windowText" lastClr="000000"/>
              </a:solidFill>
              <a:latin typeface="Tahoma" pitchFamily="34" charset="0"/>
              <a:ea typeface="新細明體"/>
              <a:cs typeface="Tahoma" pitchFamily="34" charset="0"/>
            </a:endParaRPr>
          </a:p>
        </p:txBody>
      </p:sp>
      <p:sp>
        <p:nvSpPr>
          <p:cNvPr id="189" name="Text Box 20"/>
          <p:cNvSpPr txBox="1">
            <a:spLocks noChangeArrowheads="1"/>
          </p:cNvSpPr>
          <p:nvPr/>
        </p:nvSpPr>
        <p:spPr bwMode="gray">
          <a:xfrm>
            <a:off x="4113940" y="512837"/>
            <a:ext cx="1854000" cy="276999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headEnd type="none" w="med" len="med"/>
            <a:tailEnd type="triangle" w="lg" len="lg"/>
          </a:ln>
          <a:effectLst/>
        </p:spPr>
        <p:txBody>
          <a:bodyPr lIns="91420" tIns="45710" rIns="91420" bIns="45710"/>
          <a:lstStyle>
            <a:defPPr>
              <a:defRPr lang="zh-TW"/>
            </a:defPPr>
            <a:lvl1pPr algn="l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 kumimoji="0" sz="1200" b="1" kern="0">
                <a:solidFill>
                  <a:srgbClr val="000000"/>
                </a:solidFill>
                <a:latin typeface="Calibri"/>
                <a:ea typeface="新細明體"/>
              </a:defRPr>
            </a:lvl1pPr>
          </a:lstStyle>
          <a:p>
            <a:pPr algn="ctr">
              <a:buFontTx/>
              <a:buNone/>
              <a:defRPr/>
            </a:pPr>
            <a:r>
              <a:rPr lang="en-US" altLang="zh-TW" dirty="0" smtClean="0">
                <a:solidFill>
                  <a:prstClr val="white"/>
                </a:solidFill>
              </a:rPr>
              <a:t>TPC-5212W</a:t>
            </a:r>
            <a:endParaRPr lang="en-US" altLang="zh-TW" dirty="0">
              <a:solidFill>
                <a:prstClr val="white"/>
              </a:solidFill>
            </a:endParaRPr>
          </a:p>
        </p:txBody>
      </p:sp>
      <p:sp>
        <p:nvSpPr>
          <p:cNvPr id="190" name="Text Box 21"/>
          <p:cNvSpPr txBox="1">
            <a:spLocks noChangeArrowheads="1"/>
          </p:cNvSpPr>
          <p:nvPr/>
        </p:nvSpPr>
        <p:spPr bwMode="auto">
          <a:xfrm>
            <a:off x="4097448" y="806699"/>
            <a:ext cx="1949077" cy="1446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21.5” TFT FHD LED LCD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Intel 6th Core i3, 8GB DDR4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True flat touch, IP66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Rich I/O &amp;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PCIe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and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mPCIe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Slot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TPM / 3x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GbE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/ MRAM option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Isolation Power design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iDoor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support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IN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Interactive </a:t>
            </a:r>
            <a:r>
              <a:rPr kumimoji="0" lang="en-IN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WiFi</a:t>
            </a:r>
            <a:r>
              <a:rPr kumimoji="0" lang="en-IN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, Bluetooth, NFC with Antenna Design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IEC-61010 -2 compliant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Modular Design</a:t>
            </a:r>
          </a:p>
        </p:txBody>
      </p:sp>
      <p:pic>
        <p:nvPicPr>
          <p:cNvPr id="1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69" y="541413"/>
            <a:ext cx="314054" cy="21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Picture 2" descr="C:\Users\sally.huang\Desktop\iDoo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5773" y="618386"/>
            <a:ext cx="379229" cy="141433"/>
          </a:xfrm>
          <a:prstGeom prst="rect">
            <a:avLst/>
          </a:prstGeom>
          <a:noFill/>
        </p:spPr>
      </p:pic>
      <p:sp>
        <p:nvSpPr>
          <p:cNvPr id="75" name="矩形 74"/>
          <p:cNvSpPr/>
          <p:nvPr/>
        </p:nvSpPr>
        <p:spPr bwMode="auto">
          <a:xfrm>
            <a:off x="2344020" y="2452833"/>
            <a:ext cx="1895091" cy="187586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2D05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35992" tIns="45710" rIns="35992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000" kern="0" dirty="0">
              <a:solidFill>
                <a:sysClr val="windowText" lastClr="000000"/>
              </a:solidFill>
              <a:latin typeface="Tahoma" pitchFamily="34" charset="0"/>
              <a:ea typeface="新細明體"/>
              <a:cs typeface="Tahoma" pitchFamily="34" charset="0"/>
            </a:endParaRPr>
          </a:p>
        </p:txBody>
      </p:sp>
      <p:sp>
        <p:nvSpPr>
          <p:cNvPr id="76" name="Text Box 20"/>
          <p:cNvSpPr txBox="1">
            <a:spLocks noChangeArrowheads="1"/>
          </p:cNvSpPr>
          <p:nvPr/>
        </p:nvSpPr>
        <p:spPr bwMode="gray">
          <a:xfrm>
            <a:off x="2342385" y="2458358"/>
            <a:ext cx="1875875" cy="421107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headEnd type="none" w="med" len="med"/>
            <a:tailEnd type="triangle" w="lg" len="lg"/>
          </a:ln>
          <a:effectLst/>
        </p:spPr>
        <p:txBody>
          <a:bodyPr lIns="91420" tIns="45710" rIns="91420" bIns="45710"/>
          <a:lstStyle>
            <a:defPPr>
              <a:defRPr lang="zh-TW"/>
            </a:defPPr>
            <a:lvl1pPr algn="l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 kumimoji="0" sz="1200" b="1" kern="0">
                <a:solidFill>
                  <a:srgbClr val="000000"/>
                </a:solidFill>
                <a:latin typeface="Calibri"/>
                <a:ea typeface="新細明體"/>
              </a:defRPr>
            </a:lvl1pPr>
          </a:lstStyle>
          <a:p>
            <a:pPr algn="ctr">
              <a:buFontTx/>
              <a:buNone/>
              <a:defRPr/>
            </a:pPr>
            <a:r>
              <a:rPr lang="en-US" altLang="zh-TW" dirty="0" smtClean="0">
                <a:solidFill>
                  <a:prstClr val="white"/>
                </a:solidFill>
              </a:rPr>
              <a:t>TPC-5172T</a:t>
            </a:r>
          </a:p>
          <a:p>
            <a:pPr algn="ctr">
              <a:buFontTx/>
              <a:buNone/>
              <a:defRPr/>
            </a:pPr>
            <a:r>
              <a:rPr lang="en-US" altLang="zh-TW" dirty="0" smtClean="0">
                <a:solidFill>
                  <a:prstClr val="white"/>
                </a:solidFill>
              </a:rPr>
              <a:t>TPC-5152T</a:t>
            </a:r>
            <a:endParaRPr lang="en-US" altLang="zh-TW" dirty="0">
              <a:solidFill>
                <a:prstClr val="white"/>
              </a:solidFill>
            </a:endParaRPr>
          </a:p>
        </p:txBody>
      </p: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2357654" y="2882149"/>
            <a:ext cx="1886833" cy="1446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15”/ 17” TFT SXGA LED LCD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Intel 6th Core i3, 8GB DDR4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True flat touch, IP66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Rich I/O &amp;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PCIe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and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mPCIe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Slot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TPM / 3x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GbE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/ MRAM option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Isolation Power design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iDoor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support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IN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Interactive </a:t>
            </a:r>
            <a:r>
              <a:rPr kumimoji="0" lang="en-IN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WiFi</a:t>
            </a:r>
            <a:r>
              <a:rPr kumimoji="0" lang="en-IN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, Bluetooth, NFC with Antenna Design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IEC-61010 -2 compliant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Modular Design</a:t>
            </a: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679" y="2565823"/>
            <a:ext cx="287071" cy="21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" descr="C:\Users\sally.huang\Desktop\iDoo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5209" y="2662399"/>
            <a:ext cx="346646" cy="145872"/>
          </a:xfrm>
          <a:prstGeom prst="rect">
            <a:avLst/>
          </a:prstGeom>
          <a:noFill/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3372" y1="45977" x2="8140" y2="83908"/>
                        <a14:foregroundMark x1="18023" y1="10345" x2="13372" y2="29885"/>
                        <a14:foregroundMark x1="52326" y1="59770" x2="61628" y2="64368"/>
                        <a14:foregroundMark x1="86047" y1="50575" x2="74419" y2="7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762" y="491000"/>
            <a:ext cx="357314" cy="1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3372" y1="45977" x2="8140" y2="83908"/>
                        <a14:foregroundMark x1="18023" y1="10345" x2="13372" y2="29885"/>
                        <a14:foregroundMark x1="52326" y1="59770" x2="61628" y2="64368"/>
                        <a14:foregroundMark x1="86047" y1="50575" x2="74419" y2="7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541" y="2513639"/>
            <a:ext cx="357314" cy="1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文字方塊 161"/>
          <p:cNvSpPr txBox="1"/>
          <p:nvPr/>
        </p:nvSpPr>
        <p:spPr>
          <a:xfrm>
            <a:off x="22261" y="2448072"/>
            <a:ext cx="432000" cy="1980000"/>
          </a:xfrm>
          <a:prstGeom prst="rect">
            <a:avLst/>
          </a:prstGeom>
          <a:solidFill>
            <a:srgbClr val="0000CC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lIns="0" tIns="0" rIns="0" bIns="0" anchor="ctr"/>
          <a:lstStyle>
            <a:defPPr>
              <a:defRPr lang="zh-TW"/>
            </a:defPPr>
            <a:lvl1pPr marL="0" algn="ctr" defTabSz="915988" eaLnBrk="0" latinLnBrk="0" hangingPunct="0">
              <a:defRPr sz="1200" b="1">
                <a:solidFill>
                  <a:srgbClr val="FFFFFF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defTabSz="914400" eaLnBrk="1" latinLnBrk="0" hangingPunct="1">
              <a:defRPr sz="1800">
                <a:solidFill>
                  <a:schemeClr val="lt1"/>
                </a:solidFill>
                <a:latin typeface="+mn-lt"/>
                <a:ea typeface="+mn-ea"/>
              </a:defRPr>
            </a:lvl2pPr>
            <a:lvl3pPr defTabSz="914400" eaLnBrk="1" latinLnBrk="0" hangingPunct="1">
              <a:defRPr sz="1800">
                <a:solidFill>
                  <a:schemeClr val="lt1"/>
                </a:solidFill>
                <a:latin typeface="+mn-lt"/>
                <a:ea typeface="+mn-ea"/>
              </a:defRPr>
            </a:lvl3pPr>
            <a:lvl4pPr defTabSz="914400" eaLnBrk="1" latinLnBrk="0" hangingPunct="1">
              <a:defRPr sz="1800">
                <a:solidFill>
                  <a:schemeClr val="lt1"/>
                </a:solidFill>
                <a:latin typeface="+mn-lt"/>
                <a:ea typeface="+mn-ea"/>
              </a:defRPr>
            </a:lvl4pPr>
            <a:lvl5pPr defTabSz="914400" eaLnBrk="1" latinLnBrk="0" hangingPunct="1">
              <a:defRPr sz="1800"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 sz="1800"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 sz="1800"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 sz="1800"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 sz="1800"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kern="0" dirty="0" smtClean="0"/>
              <a:t>4:3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kern="0" dirty="0" smtClean="0"/>
              <a:t>Regular Screen</a:t>
            </a:r>
            <a:endParaRPr kumimoji="0" lang="zh-TW" altLang="en-US" kern="0" dirty="0"/>
          </a:p>
        </p:txBody>
      </p:sp>
      <p:pic>
        <p:nvPicPr>
          <p:cNvPr id="85" name="Picture 2" descr="C:\Users\sally.huang\Desktop\iDoo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861106" y="585295"/>
            <a:ext cx="316530" cy="135000"/>
          </a:xfrm>
          <a:prstGeom prst="rect">
            <a:avLst/>
          </a:prstGeom>
          <a:ln>
            <a:headEnd type="none" w="med" len="med"/>
            <a:tailEnd type="none" w="med" len="med"/>
          </a:ln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3372" y1="45977" x2="8140" y2="83908"/>
                        <a14:foregroundMark x1="18023" y1="10345" x2="13372" y2="29885"/>
                        <a14:foregroundMark x1="52326" y1="59770" x2="61628" y2="64368"/>
                        <a14:foregroundMark x1="86047" y1="50575" x2="74419" y2="7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087" y="693273"/>
            <a:ext cx="357314" cy="1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矩形 167"/>
          <p:cNvSpPr/>
          <p:nvPr/>
        </p:nvSpPr>
        <p:spPr bwMode="auto">
          <a:xfrm>
            <a:off x="543688" y="2469786"/>
            <a:ext cx="1726603" cy="86258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35992" tIns="45710" rIns="35992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000" kern="0" dirty="0">
              <a:solidFill>
                <a:sysClr val="windowText" lastClr="000000"/>
              </a:solidFill>
              <a:latin typeface="Tahoma" pitchFamily="34" charset="0"/>
              <a:ea typeface="新細明體"/>
              <a:cs typeface="Tahoma" pitchFamily="34" charset="0"/>
            </a:endParaRPr>
          </a:p>
        </p:txBody>
      </p:sp>
      <p:sp>
        <p:nvSpPr>
          <p:cNvPr id="96" name="Text Box 20"/>
          <p:cNvSpPr txBox="1">
            <a:spLocks noChangeArrowheads="1"/>
          </p:cNvSpPr>
          <p:nvPr/>
        </p:nvSpPr>
        <p:spPr bwMode="gray">
          <a:xfrm>
            <a:off x="543669" y="2448863"/>
            <a:ext cx="1726602" cy="246201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000" b="1" kern="0" dirty="0">
                <a:solidFill>
                  <a:srgbClr val="FFFFFF"/>
                </a:solidFill>
                <a:latin typeface="Calibri"/>
                <a:ea typeface="新細明體"/>
              </a:rPr>
              <a:t>TPC-1282T</a:t>
            </a:r>
          </a:p>
        </p:txBody>
      </p:sp>
      <p:pic>
        <p:nvPicPr>
          <p:cNvPr id="105" name="Picture 2" descr="C:\Users\sally.huang\Desktop\iDoo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861106" y="2514179"/>
            <a:ext cx="316530" cy="135000"/>
          </a:xfrm>
          <a:prstGeom prst="rect">
            <a:avLst/>
          </a:prstGeom>
          <a:ln>
            <a:headEnd type="none" w="med" len="med"/>
            <a:tailEnd type="none" w="med" len="med"/>
          </a:ln>
        </p:spPr>
      </p:pic>
      <p:sp>
        <p:nvSpPr>
          <p:cNvPr id="107" name="Text Box 21"/>
          <p:cNvSpPr txBox="1">
            <a:spLocks noChangeArrowheads="1"/>
          </p:cNvSpPr>
          <p:nvPr/>
        </p:nvSpPr>
        <p:spPr bwMode="auto">
          <a:xfrm>
            <a:off x="543670" y="2704633"/>
            <a:ext cx="1930940" cy="5847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12.1” TFT XGA LED LCD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Intel 5</a:t>
            </a:r>
            <a:r>
              <a:rPr kumimoji="0" lang="en-US" altLang="zh-TW" sz="800" b="1" baseline="30000" dirty="0">
                <a:solidFill>
                  <a:srgbClr val="000000"/>
                </a:solidFill>
                <a:latin typeface="Calibri"/>
                <a:ea typeface="新細明體"/>
              </a:rPr>
              <a:t>th 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Core i3, 4GB DDR3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Rich I/O, 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新細明體"/>
              </a:rPr>
              <a:t>PCIe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 and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新細明體"/>
              </a:rPr>
              <a:t>mPCIe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 Slot &amp;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新細明體"/>
              </a:rPr>
              <a:t>iDoor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 support</a:t>
            </a:r>
          </a:p>
        </p:txBody>
      </p:sp>
      <p:sp>
        <p:nvSpPr>
          <p:cNvPr id="119" name="矩形 74"/>
          <p:cNvSpPr/>
          <p:nvPr/>
        </p:nvSpPr>
        <p:spPr bwMode="auto">
          <a:xfrm>
            <a:off x="6130527" y="497461"/>
            <a:ext cx="2858873" cy="16503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35992" tIns="45710" rIns="35992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000" kern="0" dirty="0">
              <a:solidFill>
                <a:sysClr val="windowText" lastClr="000000"/>
              </a:solidFill>
              <a:latin typeface="Tahoma" pitchFamily="34" charset="0"/>
              <a:ea typeface="新細明體"/>
              <a:cs typeface="Tahoma" pitchFamily="34" charset="0"/>
            </a:endParaRPr>
          </a:p>
        </p:txBody>
      </p:sp>
      <p:sp>
        <p:nvSpPr>
          <p:cNvPr id="120" name="Text Box 20"/>
          <p:cNvSpPr txBox="1">
            <a:spLocks noChangeArrowheads="1"/>
          </p:cNvSpPr>
          <p:nvPr/>
        </p:nvSpPr>
        <p:spPr bwMode="gray">
          <a:xfrm>
            <a:off x="6130528" y="496919"/>
            <a:ext cx="2858871" cy="310638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  <a:headEnd type="none" w="med" len="med"/>
            <a:tailEnd type="triangle" w="lg" len="lg"/>
          </a:ln>
          <a:effectLst/>
        </p:spPr>
        <p:txBody>
          <a:bodyPr lIns="91420" tIns="45710" rIns="91420" bIns="45710"/>
          <a:lstStyle>
            <a:defPPr>
              <a:defRPr lang="zh-TW"/>
            </a:defPPr>
            <a:lvl1pPr algn="l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 kumimoji="0" sz="1200" b="1" kern="0">
                <a:solidFill>
                  <a:srgbClr val="000000"/>
                </a:solidFill>
                <a:latin typeface="Calibri"/>
                <a:ea typeface="新細明體"/>
              </a:defRPr>
            </a:lvl1pPr>
          </a:lstStyle>
          <a:p>
            <a:pPr algn="ctr">
              <a:buFontTx/>
              <a:buNone/>
              <a:defRPr/>
            </a:pPr>
            <a:r>
              <a:rPr lang="en-US" altLang="zh-TW" dirty="0" smtClean="0">
                <a:solidFill>
                  <a:prstClr val="white"/>
                </a:solidFill>
              </a:rPr>
              <a:t>TPC-5XX2W Series</a:t>
            </a:r>
          </a:p>
        </p:txBody>
      </p:sp>
      <p:sp>
        <p:nvSpPr>
          <p:cNvPr id="121" name="Text Box 21"/>
          <p:cNvSpPr txBox="1">
            <a:spLocks noChangeArrowheads="1"/>
          </p:cNvSpPr>
          <p:nvPr/>
        </p:nvSpPr>
        <p:spPr bwMode="auto">
          <a:xfrm>
            <a:off x="6109491" y="824385"/>
            <a:ext cx="3008918" cy="13234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18.5”/ 21.5” Modularized Monitor Support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Intel 6th Core i7/i3, 8GB DDR4 or Intel 6th Celeron, 4GB DDR4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True flat touch, IP66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Rich I/O &amp;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PCIe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and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mPCIe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Slot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TPM / 3x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GbE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/ MRAM option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Isolation Power design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iDoor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support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IN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Interactive </a:t>
            </a:r>
            <a:r>
              <a:rPr kumimoji="0" lang="en-IN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WiFi</a:t>
            </a:r>
            <a:r>
              <a:rPr kumimoji="0" lang="en-IN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, Bluetooth, NFC with Antenna Design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IEC-61010 -2 compliant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Modular Design</a:t>
            </a:r>
          </a:p>
        </p:txBody>
      </p:sp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79" y="544900"/>
            <a:ext cx="323153" cy="24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Oval 67"/>
          <p:cNvSpPr>
            <a:spLocks noChangeArrowheads="1"/>
          </p:cNvSpPr>
          <p:nvPr/>
        </p:nvSpPr>
        <p:spPr bwMode="auto">
          <a:xfrm>
            <a:off x="8294833" y="2007696"/>
            <a:ext cx="823576" cy="23821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100" b="1" dirty="0">
                <a:solidFill>
                  <a:srgbClr val="FFFFFF"/>
                </a:solidFill>
                <a:latin typeface="Calibri"/>
                <a:ea typeface="新細明體"/>
              </a:rPr>
              <a:t>Q3,2017</a:t>
            </a:r>
          </a:p>
        </p:txBody>
      </p:sp>
      <p:pic>
        <p:nvPicPr>
          <p:cNvPr id="126" name="Picture 2" descr="D:\1_Product\1-Modular Panel Platform\Marketing\Picture\inside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137" y="657561"/>
            <a:ext cx="1765775" cy="147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93" y="3049425"/>
            <a:ext cx="1759098" cy="104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81" y="2475720"/>
            <a:ext cx="289477" cy="21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矩形 74"/>
          <p:cNvSpPr/>
          <p:nvPr/>
        </p:nvSpPr>
        <p:spPr bwMode="auto">
          <a:xfrm>
            <a:off x="6168094" y="2423017"/>
            <a:ext cx="2858873" cy="177309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35992" tIns="45710" rIns="35992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000" kern="0" dirty="0">
              <a:solidFill>
                <a:sysClr val="windowText" lastClr="000000"/>
              </a:solidFill>
              <a:latin typeface="Tahoma" pitchFamily="34" charset="0"/>
              <a:ea typeface="新細明體"/>
              <a:cs typeface="Tahoma" pitchFamily="34" charset="0"/>
            </a:endParaRP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gray">
          <a:xfrm>
            <a:off x="6168095" y="2422476"/>
            <a:ext cx="2858871" cy="292213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  <a:headEnd type="none" w="med" len="med"/>
            <a:tailEnd type="triangle" w="lg" len="lg"/>
          </a:ln>
          <a:effectLst/>
        </p:spPr>
        <p:txBody>
          <a:bodyPr lIns="91420" tIns="45710" rIns="91420" bIns="45710"/>
          <a:lstStyle>
            <a:defPPr>
              <a:defRPr lang="zh-TW"/>
            </a:defPPr>
            <a:lvl1pPr algn="l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 kumimoji="0" sz="1200" b="1" kern="0">
                <a:solidFill>
                  <a:srgbClr val="000000"/>
                </a:solidFill>
                <a:latin typeface="Calibri"/>
                <a:ea typeface="新細明體"/>
              </a:defRPr>
            </a:lvl1pPr>
          </a:lstStyle>
          <a:p>
            <a:pPr algn="ctr">
              <a:buFontTx/>
              <a:buNone/>
              <a:defRPr/>
            </a:pPr>
            <a:r>
              <a:rPr lang="en-US" altLang="zh-TW" dirty="0" smtClean="0">
                <a:solidFill>
                  <a:prstClr val="white"/>
                </a:solidFill>
              </a:rPr>
              <a:t>TPC-5XX2T Series</a:t>
            </a:r>
          </a:p>
        </p:txBody>
      </p:sp>
      <p:sp>
        <p:nvSpPr>
          <p:cNvPr id="58" name="Text Box 21"/>
          <p:cNvSpPr txBox="1">
            <a:spLocks noChangeArrowheads="1"/>
          </p:cNvSpPr>
          <p:nvPr/>
        </p:nvSpPr>
        <p:spPr bwMode="auto">
          <a:xfrm>
            <a:off x="6147064" y="2872667"/>
            <a:ext cx="3008918" cy="13234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12” / 15” / 17” Modularized Monitor Support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Intel 6th Core i7/i3, 8GB DDR4 or Intel 6th Celeron, 4GB DDR4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True flat touch, IP66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Rich I/O &amp;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PCIe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and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mPCIe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Slot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TPM / 3x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GbE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/ MRAM option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Isolation Power design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iDoor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support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IN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Interactive </a:t>
            </a:r>
            <a:r>
              <a:rPr kumimoji="0" lang="en-IN" altLang="zh-TW" sz="800" b="1" dirty="0" err="1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WiFi</a:t>
            </a:r>
            <a:r>
              <a:rPr kumimoji="0" lang="en-IN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, Bluetooth, NFC with Antenna Design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IEC-61010 -2 compliant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Modular Design</a:t>
            </a: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15" y="2459314"/>
            <a:ext cx="294998" cy="22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Oval 67"/>
          <p:cNvSpPr>
            <a:spLocks noChangeArrowheads="1"/>
          </p:cNvSpPr>
          <p:nvPr/>
        </p:nvSpPr>
        <p:spPr bwMode="auto">
          <a:xfrm>
            <a:off x="8294833" y="4045956"/>
            <a:ext cx="823576" cy="23821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100" b="1" dirty="0">
                <a:solidFill>
                  <a:srgbClr val="FFFFFF"/>
                </a:solidFill>
                <a:latin typeface="Calibri"/>
                <a:ea typeface="新細明體"/>
              </a:rPr>
              <a:t>Q3,2017</a:t>
            </a:r>
          </a:p>
        </p:txBody>
      </p:sp>
      <p:sp>
        <p:nvSpPr>
          <p:cNvPr id="62" name="矩形 167"/>
          <p:cNvSpPr/>
          <p:nvPr/>
        </p:nvSpPr>
        <p:spPr bwMode="auto">
          <a:xfrm>
            <a:off x="543688" y="3391294"/>
            <a:ext cx="1726603" cy="97558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35992" tIns="45710" rIns="35992" bIns="4571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000" kern="0" dirty="0">
              <a:solidFill>
                <a:sysClr val="windowText" lastClr="000000"/>
              </a:solidFill>
              <a:latin typeface="Tahoma" pitchFamily="34" charset="0"/>
              <a:ea typeface="新細明體"/>
              <a:cs typeface="Tahoma" pitchFamily="34" charset="0"/>
            </a:endParaRPr>
          </a:p>
        </p:txBody>
      </p:sp>
      <p:sp>
        <p:nvSpPr>
          <p:cNvPr id="65" name="Text Box 20"/>
          <p:cNvSpPr txBox="1">
            <a:spLocks noChangeArrowheads="1"/>
          </p:cNvSpPr>
          <p:nvPr/>
        </p:nvSpPr>
        <p:spPr bwMode="gray">
          <a:xfrm>
            <a:off x="543668" y="3370274"/>
            <a:ext cx="1726602" cy="400089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000" b="1" kern="0" dirty="0">
                <a:solidFill>
                  <a:srgbClr val="FFFFFF"/>
                </a:solidFill>
                <a:latin typeface="Calibri"/>
                <a:ea typeface="新細明體"/>
              </a:rPr>
              <a:t>TPC-1782H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000" b="1" kern="0" dirty="0">
                <a:solidFill>
                  <a:srgbClr val="FFFFFF"/>
                </a:solidFill>
                <a:latin typeface="Calibri"/>
                <a:ea typeface="新細明體"/>
              </a:rPr>
              <a:t>TPC-1582H</a:t>
            </a:r>
            <a:endParaRPr kumimoji="0" lang="en-US" altLang="zh-TW" sz="900" b="1" kern="0" dirty="0">
              <a:solidFill>
                <a:srgbClr val="FFFFFF"/>
              </a:solidFill>
              <a:latin typeface="Calibri"/>
              <a:ea typeface="新細明體"/>
            </a:endParaRPr>
          </a:p>
        </p:txBody>
      </p:sp>
      <p:pic>
        <p:nvPicPr>
          <p:cNvPr id="66" name="Picture 2" descr="C:\Users\sally.huang\Desktop\iDoo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860392" y="3514357"/>
            <a:ext cx="316530" cy="135000"/>
          </a:xfrm>
          <a:prstGeom prst="rect">
            <a:avLst/>
          </a:prstGeom>
          <a:ln>
            <a:headEnd type="none" w="med" len="med"/>
            <a:tailEnd type="none" w="med" len="med"/>
          </a:ln>
        </p:spPr>
      </p:pic>
      <p:sp>
        <p:nvSpPr>
          <p:cNvPr id="67" name="Text Box 21"/>
          <p:cNvSpPr txBox="1">
            <a:spLocks noChangeArrowheads="1"/>
          </p:cNvSpPr>
          <p:nvPr/>
        </p:nvSpPr>
        <p:spPr bwMode="auto">
          <a:xfrm>
            <a:off x="543669" y="3743651"/>
            <a:ext cx="1930940" cy="5847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15”/ 17” TFT XGA/ SXGA LED LCD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Intel 4</a:t>
            </a:r>
            <a:r>
              <a:rPr kumimoji="0" lang="en-US" altLang="zh-TW" sz="800" b="1" baseline="30000" dirty="0">
                <a:solidFill>
                  <a:srgbClr val="000000"/>
                </a:solidFill>
                <a:latin typeface="Calibri"/>
                <a:ea typeface="新細明體"/>
              </a:rPr>
              <a:t>th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/ 5</a:t>
            </a:r>
            <a:r>
              <a:rPr kumimoji="0" lang="en-US" altLang="zh-TW" sz="800" b="1" baseline="30000" dirty="0">
                <a:solidFill>
                  <a:srgbClr val="000000"/>
                </a:solidFill>
                <a:latin typeface="Calibri"/>
                <a:ea typeface="新細明體"/>
              </a:rPr>
              <a:t>th 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Core i3, 4GB DDR3</a:t>
            </a:r>
          </a:p>
          <a:p>
            <a:pPr marL="171412" indent="-171412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Rich I/O, 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新細明體"/>
              </a:rPr>
              <a:t>PCIe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 and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新細明體"/>
              </a:rPr>
              <a:t>mPCIe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 Slot &amp; </a:t>
            </a:r>
            <a:r>
              <a:rPr kumimoji="0" lang="en-US" altLang="zh-TW" sz="800" b="1" dirty="0" err="1">
                <a:solidFill>
                  <a:srgbClr val="000000"/>
                </a:solidFill>
                <a:latin typeface="Calibri"/>
                <a:ea typeface="新細明體"/>
              </a:rPr>
              <a:t>iDoor</a:t>
            </a:r>
            <a:r>
              <a:rPr kumimoji="0" lang="en-US" altLang="zh-TW" sz="800" b="1" dirty="0">
                <a:solidFill>
                  <a:srgbClr val="000000"/>
                </a:solidFill>
                <a:latin typeface="Calibri"/>
                <a:ea typeface="新細明體"/>
              </a:rPr>
              <a:t> support</a:t>
            </a: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1" y="3500960"/>
            <a:ext cx="289477" cy="21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45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/>
          <p:cNvSpPr/>
          <p:nvPr/>
        </p:nvSpPr>
        <p:spPr>
          <a:xfrm>
            <a:off x="990600" y="1943100"/>
            <a:ext cx="7620000" cy="2743200"/>
          </a:xfrm>
          <a:prstGeom prst="rect">
            <a:avLst/>
          </a:prstGeom>
          <a:noFill/>
          <a:ln w="28575">
            <a:solidFill>
              <a:srgbClr val="002060"/>
            </a:solidFill>
            <a:prstDash val="dash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87294" tIns="44440" rIns="87294" bIns="44440" anchor="t">
            <a:flatTx/>
          </a:bodyPr>
          <a:lstStyle/>
          <a:p>
            <a:pPr algn="ctr">
              <a:lnSpc>
                <a:spcPct val="120000"/>
              </a:lnSpc>
              <a:defRPr/>
            </a:pPr>
            <a:endParaRPr lang="zh-TW" altLang="en-US" sz="2800" b="1" dirty="0">
              <a:solidFill>
                <a:srgbClr val="3333FF"/>
              </a:solidFill>
              <a:cs typeface="Calibri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0"/>
            <a:ext cx="8229600" cy="5184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New Generation HMI Series</a:t>
            </a:r>
            <a:endParaRPr lang="zh-TW" altLang="en-US" dirty="0">
              <a:solidFill>
                <a:srgbClr val="143A87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38602" y="3829870"/>
            <a:ext cx="1447800" cy="7429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5" tIns="45686" rIns="91375" bIns="45686" rtlCol="0" anchor="ctr"/>
          <a:lstStyle/>
          <a:p>
            <a:pPr algn="ctr" defTabSz="913736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b="1" dirty="0" smtClean="0">
                <a:solidFill>
                  <a:prstClr val="black"/>
                </a:solidFill>
                <a:cs typeface="Calibri" pitchFamily="34" charset="0"/>
              </a:rPr>
              <a:t>Control Panel</a:t>
            </a:r>
            <a:endParaRPr kumimoji="0" lang="zh-TW" altLang="en-US" b="1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86399" y="3829050"/>
            <a:ext cx="1447800" cy="7429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5" tIns="45686" rIns="91375" bIns="45686" rtlCol="0" anchor="ctr"/>
          <a:lstStyle/>
          <a:p>
            <a:pPr algn="ctr" defTabSz="913736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b="1" dirty="0" smtClean="0">
                <a:solidFill>
                  <a:prstClr val="black"/>
                </a:solidFill>
                <a:cs typeface="Calibri" pitchFamily="34" charset="0"/>
              </a:rPr>
              <a:t>Thin Client</a:t>
            </a:r>
            <a:endParaRPr kumimoji="0" lang="zh-TW" altLang="en-US" b="1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0800" y="3829870"/>
            <a:ext cx="1447800" cy="7429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5" tIns="45686" rIns="91375" bIns="45686" rtlCol="0" anchor="ctr"/>
          <a:lstStyle/>
          <a:p>
            <a:pPr algn="ctr" defTabSz="913736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b="1" dirty="0" smtClean="0">
                <a:solidFill>
                  <a:prstClr val="black"/>
                </a:solidFill>
                <a:cs typeface="Calibri" pitchFamily="34" charset="0"/>
              </a:rPr>
              <a:t>Operator Panel</a:t>
            </a:r>
            <a:endParaRPr kumimoji="0" lang="zh-TW" altLang="en-US" b="1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934200" y="3829870"/>
            <a:ext cx="1447800" cy="7429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5" tIns="45686" rIns="91375" bIns="45686" rtlCol="0" anchor="ctr"/>
          <a:lstStyle/>
          <a:p>
            <a:pPr algn="ctr" defTabSz="913736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b="1" dirty="0" smtClean="0">
                <a:solidFill>
                  <a:prstClr val="black"/>
                </a:solidFill>
                <a:cs typeface="Calibri" pitchFamily="34" charset="0"/>
              </a:rPr>
              <a:t>Industrial Monitor</a:t>
            </a:r>
            <a:endParaRPr kumimoji="0" lang="zh-TW" altLang="en-US" b="1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43002" y="3829870"/>
            <a:ext cx="1447800" cy="7429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5" tIns="45686" rIns="91375" bIns="45686" rtlCol="0" anchor="ctr"/>
          <a:lstStyle/>
          <a:p>
            <a:pPr algn="ctr" defTabSz="913736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b="1" dirty="0">
                <a:solidFill>
                  <a:prstClr val="black"/>
                </a:solidFill>
                <a:cs typeface="Calibri" pitchFamily="34" charset="0"/>
              </a:rPr>
              <a:t>Vertical Applied Panel</a:t>
            </a:r>
            <a:endParaRPr kumimoji="0" lang="zh-TW" altLang="en-US" b="1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1143002" y="2857500"/>
            <a:ext cx="2286000" cy="972000"/>
          </a:xfrm>
          <a:prstGeom prst="roundRect">
            <a:avLst>
              <a:gd name="adj" fmla="val 10699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7294" tIns="44440" rIns="87294" bIns="44440" anchor="ctr">
            <a:flatTx/>
          </a:bodyPr>
          <a:lstStyle/>
          <a:p>
            <a:pPr algn="ctr">
              <a:lnSpc>
                <a:spcPct val="120000"/>
              </a:lnSpc>
            </a:pPr>
            <a:endParaRPr lang="en-US" altLang="ko-KR" sz="28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3429002" y="2878931"/>
            <a:ext cx="2438400" cy="972000"/>
          </a:xfrm>
          <a:prstGeom prst="roundRect">
            <a:avLst>
              <a:gd name="adj" fmla="val 10699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7294" tIns="44440" rIns="87294" bIns="44440" anchor="ctr">
            <a:flatTx/>
          </a:bodyPr>
          <a:lstStyle/>
          <a:p>
            <a:pPr algn="ctr">
              <a:lnSpc>
                <a:spcPct val="120000"/>
              </a:lnSpc>
            </a:pPr>
            <a:endParaRPr lang="en-US" altLang="ko-KR" sz="28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5867427" y="2878931"/>
            <a:ext cx="2514599" cy="972000"/>
          </a:xfrm>
          <a:prstGeom prst="roundRect">
            <a:avLst>
              <a:gd name="adj" fmla="val 10699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7294" tIns="44440" rIns="87294" bIns="44440" anchor="ctr">
            <a:flatTx/>
          </a:bodyPr>
          <a:lstStyle/>
          <a:p>
            <a:pPr algn="ctr">
              <a:lnSpc>
                <a:spcPct val="120000"/>
              </a:lnSpc>
            </a:pPr>
            <a:endParaRPr lang="en-US" altLang="ko-KR" sz="2800" b="1" dirty="0">
              <a:solidFill>
                <a:prstClr val="white"/>
              </a:solidFill>
              <a:cs typeface="Calibri" pitchFamily="34" charset="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302" y="3210792"/>
            <a:ext cx="1042555" cy="54629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505865" y="2857566"/>
            <a:ext cx="1531213" cy="461645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/>
                <a:cs typeface="Calibri" pitchFamily="34" charset="0"/>
              </a:rPr>
              <a:t>Modularized</a:t>
            </a:r>
          </a:p>
        </p:txBody>
      </p:sp>
      <p:sp>
        <p:nvSpPr>
          <p:cNvPr id="21" name="矩形 20"/>
          <p:cNvSpPr/>
          <p:nvPr/>
        </p:nvSpPr>
        <p:spPr>
          <a:xfrm>
            <a:off x="3352800" y="2872665"/>
            <a:ext cx="2667000" cy="461645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/>
                <a:cs typeface="Calibri" pitchFamily="34" charset="0"/>
              </a:rPr>
              <a:t>Intuitive operation</a:t>
            </a:r>
          </a:p>
        </p:txBody>
      </p:sp>
      <p:pic>
        <p:nvPicPr>
          <p:cNvPr id="26" name="Picture 2" descr="\\iag-server-st\HMI\Sally.huang\Useful Image\20140108_brochure_CUT\20140108_brochure_CUT\201410_Advantech_Automation_Panel_Leaflet-cut\201410_Advantech_Automation_Panel_Leaflet_1_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21" y="3200400"/>
            <a:ext cx="734291" cy="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3276631" y="1761021"/>
            <a:ext cx="3355365" cy="387778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0" rIns="91420" bIns="45710">
            <a:spAutoFit/>
          </a:bodyPr>
          <a:lstStyle/>
          <a:p>
            <a:pPr algn="l">
              <a:lnSpc>
                <a:spcPct val="80000"/>
              </a:lnSpc>
            </a:pPr>
            <a:r>
              <a:rPr kumimoji="0" lang="en-US" altLang="zh-TW" sz="2400" b="1" dirty="0">
                <a:solidFill>
                  <a:srgbClr val="000099"/>
                </a:solidFill>
                <a:latin typeface="Calibri" pitchFamily="34" charset="0"/>
                <a:ea typeface="新細明體"/>
                <a:cs typeface="Calibri" pitchFamily="34" charset="0"/>
              </a:rPr>
              <a:t>Solution-Ready Packages</a:t>
            </a:r>
          </a:p>
        </p:txBody>
      </p:sp>
      <p:pic>
        <p:nvPicPr>
          <p:cNvPr id="43" name="圖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t="25535" r="26056" b="33851"/>
          <a:stretch/>
        </p:blipFill>
        <p:spPr>
          <a:xfrm>
            <a:off x="1611456" y="3210791"/>
            <a:ext cx="1224637" cy="571500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5791202" y="2857566"/>
            <a:ext cx="2667000" cy="461645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/>
                <a:cs typeface="Calibri" pitchFamily="34" charset="0"/>
              </a:rPr>
              <a:t>Long Distance</a:t>
            </a:r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0" t="23407" r="25738" b="36409"/>
          <a:stretch/>
        </p:blipFill>
        <p:spPr>
          <a:xfrm>
            <a:off x="6317697" y="3200839"/>
            <a:ext cx="1149927" cy="539875"/>
          </a:xfrm>
          <a:prstGeom prst="rect">
            <a:avLst/>
          </a:prstGeom>
        </p:spPr>
      </p:pic>
      <p:pic>
        <p:nvPicPr>
          <p:cNvPr id="46" name="Picture 4" descr="\\iag-server-st\HMI\Sally.huang\Useful Image\20140108_brochure_CUT\20140108_brochure_CUT\201410_Advantech_Automation_Panel_Leaflet-cut\201410_Advantech_Automation_Panel_Leaflet_1_3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30" y="3086540"/>
            <a:ext cx="1437409" cy="84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矩形 46"/>
          <p:cNvSpPr/>
          <p:nvPr/>
        </p:nvSpPr>
        <p:spPr>
          <a:xfrm>
            <a:off x="1143162" y="2114550"/>
            <a:ext cx="1828801" cy="7429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5" tIns="45686" rIns="91375" bIns="45686" rtlCol="0" anchor="t"/>
          <a:lstStyle/>
          <a:p>
            <a:pPr algn="ctr" defTabSz="913736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OS support</a:t>
            </a:r>
            <a:endParaRPr kumimoji="0" lang="zh-TW" alt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971798" y="2114550"/>
            <a:ext cx="1790700" cy="7429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5" tIns="45686" rIns="91375" bIns="45686" rtlCol="0" anchor="t"/>
          <a:lstStyle/>
          <a:p>
            <a:pPr algn="ctr" defTabSz="913736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Soft Logic</a:t>
            </a:r>
            <a:endParaRPr kumimoji="0" lang="zh-TW" alt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762499" y="2114550"/>
            <a:ext cx="1790700" cy="7429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5" tIns="45686" rIns="91375" bIns="45686" rtlCol="0" anchor="t"/>
          <a:lstStyle/>
          <a:p>
            <a:pPr algn="ctr" defTabSz="913736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SCADA/HMI</a:t>
            </a:r>
            <a:endParaRPr kumimoji="0" lang="zh-TW" alt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553200" y="2114550"/>
            <a:ext cx="1828800" cy="7429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5" tIns="45686" rIns="91375" bIns="45686" rtlCol="0" anchor="t"/>
          <a:lstStyle/>
          <a:p>
            <a:pPr algn="ctr" defTabSz="913736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IT management</a:t>
            </a:r>
            <a:endParaRPr kumimoji="0" lang="zh-TW" alt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pic>
        <p:nvPicPr>
          <p:cNvPr id="54" name="Picture 8" descr="「Windows 10」的圖片搜尋結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13" y="2686054"/>
            <a:ext cx="802359" cy="137126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14" y="2628960"/>
            <a:ext cx="732719" cy="14057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36" y="2628900"/>
            <a:ext cx="761247" cy="18287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2" y="2400739"/>
            <a:ext cx="1166192" cy="321941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8" name="Picture 18" descr="http://hackathon.nctu.edu.tw/2014hackathon/img/WebAccess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2390775"/>
            <a:ext cx="698456" cy="21600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9" name="Picture 20" descr="https://upload.wikimedia.org/wikipedia/commons/thumb/8/86/Codesys_Logo.svg/1280px-Codesys_Logo.svg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6860" y="2400241"/>
            <a:ext cx="530641" cy="36000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0" name="Picture 6" descr="http://www.geek.com/wp-content/uploads/2012/09/windows7logo-580-75.jpg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78082" y="2337955"/>
            <a:ext cx="493568" cy="353616"/>
          </a:xfrm>
          <a:prstGeom prst="rect">
            <a:avLst/>
          </a:prstGeom>
          <a:noFill/>
        </p:spPr>
      </p:pic>
      <p:pic>
        <p:nvPicPr>
          <p:cNvPr id="61" name="Picture 12" descr="http://cdn3.wccftech.com/wp-content/uploads/2013/08/windows-8-logo-large2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845451" y="2395544"/>
            <a:ext cx="440307" cy="318611"/>
          </a:xfrm>
          <a:prstGeom prst="rect">
            <a:avLst/>
          </a:prstGeom>
          <a:noFill/>
        </p:spPr>
      </p:pic>
      <p:pic>
        <p:nvPicPr>
          <p:cNvPr id="63" name="圖片 62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37" y="2249632"/>
            <a:ext cx="488122" cy="568476"/>
          </a:xfrm>
          <a:prstGeom prst="rect">
            <a:avLst/>
          </a:prstGeom>
        </p:spPr>
      </p:pic>
      <p:pic>
        <p:nvPicPr>
          <p:cNvPr id="70" name="图片 4" descr="蓝色云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4802" y="342900"/>
            <a:ext cx="84582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文字方塊 53"/>
          <p:cNvSpPr txBox="1">
            <a:spLocks noChangeArrowheads="1"/>
          </p:cNvSpPr>
          <p:nvPr/>
        </p:nvSpPr>
        <p:spPr bwMode="auto">
          <a:xfrm>
            <a:off x="2362200" y="457518"/>
            <a:ext cx="354330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2400" b="1" dirty="0" err="1">
                <a:solidFill>
                  <a:prstClr val="black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IoT</a:t>
            </a:r>
            <a:r>
              <a:rPr kumimoji="0" lang="en-US" altLang="zh-CN" sz="2400" b="1" dirty="0">
                <a:solidFill>
                  <a:prstClr val="black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 Applications</a:t>
            </a:r>
            <a:endParaRPr kumimoji="0" lang="zh-TW" altLang="en-US" sz="2400" b="1" dirty="0">
              <a:solidFill>
                <a:prstClr val="black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grpSp>
        <p:nvGrpSpPr>
          <p:cNvPr id="3" name="群組 72"/>
          <p:cNvGrpSpPr/>
          <p:nvPr/>
        </p:nvGrpSpPr>
        <p:grpSpPr>
          <a:xfrm>
            <a:off x="1219202" y="857251"/>
            <a:ext cx="6650360" cy="722718"/>
            <a:chOff x="395536" y="1196752"/>
            <a:chExt cx="8479375" cy="900000"/>
          </a:xfrm>
        </p:grpSpPr>
        <p:pic>
          <p:nvPicPr>
            <p:cNvPr id="74" name="Picture 21" descr="4f65cada-c92e-4556-bd95-fe3fbbe2d1ef.gif"/>
            <p:cNvPicPr>
              <a:picLocks/>
            </p:cNvPicPr>
            <p:nvPr/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1818911" y="1196752"/>
              <a:ext cx="1296000" cy="90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5" name="文字方塊 14"/>
            <p:cNvSpPr txBox="1">
              <a:spLocks noChangeArrowheads="1"/>
            </p:cNvSpPr>
            <p:nvPr/>
          </p:nvSpPr>
          <p:spPr bwMode="auto">
            <a:xfrm>
              <a:off x="1818911" y="1772752"/>
              <a:ext cx="1296000" cy="252000"/>
            </a:xfrm>
            <a:prstGeom prst="rect">
              <a:avLst/>
            </a:prstGeom>
            <a:solidFill>
              <a:srgbClr val="D9D9D9">
                <a:alpha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altLang="zh-TW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prstClr val="black">
                        <a:alpha val="43000"/>
                      </a:prstClr>
                    </a:outerShdw>
                  </a:effectLst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Oil &amp; Gas</a:t>
              </a:r>
              <a:endParaRPr lang="zh-TW" alt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prstClr val="black">
                      <a:alpha val="43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pic>
          <p:nvPicPr>
            <p:cNvPr id="76" name="Picture 4"/>
            <p:cNvPicPr>
              <a:picLocks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95536" y="1196752"/>
              <a:ext cx="1296000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7" name="文字方塊 8"/>
            <p:cNvSpPr txBox="1">
              <a:spLocks noChangeArrowheads="1"/>
            </p:cNvSpPr>
            <p:nvPr/>
          </p:nvSpPr>
          <p:spPr bwMode="auto">
            <a:xfrm>
              <a:off x="395536" y="1772752"/>
              <a:ext cx="1296000" cy="252000"/>
            </a:xfrm>
            <a:prstGeom prst="rect">
              <a:avLst/>
            </a:prstGeom>
            <a:solidFill>
              <a:srgbClr val="DDDDDD">
                <a:alpha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altLang="zh-TW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prstClr val="black">
                        <a:alpha val="43000"/>
                      </a:prstClr>
                    </a:outerShdw>
                  </a:effectLst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BA</a:t>
              </a:r>
              <a:endParaRPr lang="en-US" altLang="zh-TW" sz="1400" b="1" i="1" dirty="0">
                <a:solidFill>
                  <a:srgbClr val="FF0000"/>
                </a:solidFill>
                <a:effectLst>
                  <a:outerShdw blurRad="38100" dist="38100" dir="2700000" algn="tl">
                    <a:prstClr val="black">
                      <a:alpha val="43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pic>
          <p:nvPicPr>
            <p:cNvPr id="78" name="Picture 5"/>
            <p:cNvPicPr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138911" y="1196752"/>
              <a:ext cx="1296000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9" name="文字方塊 12"/>
            <p:cNvSpPr txBox="1">
              <a:spLocks noChangeArrowheads="1"/>
            </p:cNvSpPr>
            <p:nvPr/>
          </p:nvSpPr>
          <p:spPr bwMode="auto">
            <a:xfrm>
              <a:off x="6138911" y="1772752"/>
              <a:ext cx="1296000" cy="252000"/>
            </a:xfrm>
            <a:prstGeom prst="rect">
              <a:avLst/>
            </a:prstGeom>
            <a:solidFill>
              <a:srgbClr val="D9D9D9">
                <a:alpha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prstClr val="black">
                        <a:alpha val="43000"/>
                      </a:prstClr>
                    </a:outerShdw>
                  </a:effectLst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Facility</a:t>
              </a:r>
              <a:endParaRPr kumimoji="0"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prstClr val="black">
                      <a:alpha val="43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pic>
          <p:nvPicPr>
            <p:cNvPr id="80" name="Picture 7"/>
            <p:cNvPicPr>
              <a:picLocks noChangeArrowheads="1"/>
            </p:cNvPicPr>
            <p:nvPr/>
          </p:nvPicPr>
          <p:blipFill>
            <a:blip r:embed="rId20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3258911" y="1196752"/>
              <a:ext cx="1296000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1" name="文字方塊 16"/>
            <p:cNvSpPr txBox="1">
              <a:spLocks noChangeArrowheads="1"/>
            </p:cNvSpPr>
            <p:nvPr/>
          </p:nvSpPr>
          <p:spPr bwMode="auto">
            <a:xfrm>
              <a:off x="3258911" y="1772752"/>
              <a:ext cx="1296000" cy="252000"/>
            </a:xfrm>
            <a:prstGeom prst="rect">
              <a:avLst/>
            </a:prstGeom>
            <a:solidFill>
              <a:srgbClr val="D9D9D9">
                <a:alpha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altLang="zh-TW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prstClr val="black">
                        <a:alpha val="43000"/>
                      </a:prstClr>
                    </a:outerShdw>
                  </a:effectLst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Water</a:t>
              </a:r>
              <a:endParaRPr lang="zh-TW" alt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prstClr val="black">
                      <a:alpha val="43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pic>
          <p:nvPicPr>
            <p:cNvPr id="82" name="Picture 6"/>
            <p:cNvPicPr>
              <a:picLocks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698911" y="1196752"/>
              <a:ext cx="1296000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3" name="文字方塊 10"/>
            <p:cNvSpPr txBox="1">
              <a:spLocks noChangeArrowheads="1"/>
            </p:cNvSpPr>
            <p:nvPr/>
          </p:nvSpPr>
          <p:spPr bwMode="auto">
            <a:xfrm>
              <a:off x="4698911" y="1772752"/>
              <a:ext cx="1296000" cy="252000"/>
            </a:xfrm>
            <a:prstGeom prst="rect">
              <a:avLst/>
            </a:prstGeom>
            <a:solidFill>
              <a:srgbClr val="D9D9D9">
                <a:alpha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altLang="zh-TW" sz="900" b="1" dirty="0">
                  <a:solidFill>
                    <a:srgbClr val="FF0000"/>
                  </a:solidFill>
                  <a:effectLst>
                    <a:outerShdw blurRad="38100" dist="38100" dir="2700000" algn="tl">
                      <a:prstClr val="black">
                        <a:alpha val="43000"/>
                      </a:prstClr>
                    </a:outerShdw>
                  </a:effectLst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Renewable Energy</a:t>
              </a:r>
              <a:endParaRPr lang="zh-TW" altLang="en-US" sz="1100" b="1" i="1" dirty="0">
                <a:solidFill>
                  <a:srgbClr val="FF0000"/>
                </a:solidFill>
                <a:effectLst>
                  <a:outerShdw blurRad="38100" dist="38100" dir="2700000" algn="tl">
                    <a:prstClr val="black">
                      <a:alpha val="43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pic>
          <p:nvPicPr>
            <p:cNvPr id="84" name="圖片 83" descr="智能農業_ICON.jpg"/>
            <p:cNvPicPr>
              <a:picLocks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578911" y="1196752"/>
              <a:ext cx="1296000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5" name="文字方塊 12"/>
            <p:cNvSpPr txBox="1">
              <a:spLocks noChangeArrowheads="1"/>
            </p:cNvSpPr>
            <p:nvPr/>
          </p:nvSpPr>
          <p:spPr bwMode="auto">
            <a:xfrm>
              <a:off x="7578911" y="1772752"/>
              <a:ext cx="1296000" cy="252000"/>
            </a:xfrm>
            <a:prstGeom prst="rect">
              <a:avLst/>
            </a:prstGeom>
            <a:solidFill>
              <a:srgbClr val="D9D9D9">
                <a:alpha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prstClr val="black">
                        <a:alpha val="43000"/>
                      </a:prstClr>
                    </a:outerShdw>
                  </a:effectLst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Agriculture</a:t>
              </a:r>
              <a:endParaRPr kumimoji="0"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prstClr val="black">
                      <a:alpha val="43000"/>
                    </a:prstClr>
                  </a:outerShdw>
                </a:effectLst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</p:grpSp>
      <p:sp>
        <p:nvSpPr>
          <p:cNvPr id="86" name="五邊形 85"/>
          <p:cNvSpPr/>
          <p:nvPr/>
        </p:nvSpPr>
        <p:spPr>
          <a:xfrm>
            <a:off x="0" y="2229288"/>
            <a:ext cx="1139824" cy="582913"/>
          </a:xfrm>
          <a:prstGeom prst="homePlate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52000">
                <a:schemeClr val="accent5">
                  <a:shade val="93000"/>
                  <a:satMod val="130000"/>
                </a:schemeClr>
              </a:gs>
              <a:gs pos="100000">
                <a:schemeClr val="bg1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375" tIns="45686" rIns="91375" bIns="45686" rtlCol="0" anchor="ctr"/>
          <a:lstStyle/>
          <a:p>
            <a:pPr algn="ctr" defTabSz="913736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400" b="1" dirty="0">
                <a:solidFill>
                  <a:prstClr val="white"/>
                </a:solidFill>
                <a:cs typeface="Calibri" pitchFamily="34" charset="0"/>
              </a:rPr>
              <a:t>Value Added SW</a:t>
            </a:r>
            <a:endParaRPr kumimoji="0" lang="zh-TW" altLang="en-US" sz="14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87" name="五邊形 86"/>
          <p:cNvSpPr/>
          <p:nvPr/>
        </p:nvSpPr>
        <p:spPr>
          <a:xfrm>
            <a:off x="-4016" y="3086537"/>
            <a:ext cx="1133475" cy="582913"/>
          </a:xfrm>
          <a:prstGeom prst="homePlate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52000">
                <a:schemeClr val="accent5">
                  <a:shade val="93000"/>
                  <a:satMod val="130000"/>
                </a:schemeClr>
              </a:gs>
              <a:gs pos="100000">
                <a:schemeClr val="bg1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375" tIns="45686" rIns="91375" bIns="45686" rtlCol="0" anchor="ctr"/>
          <a:lstStyle/>
          <a:p>
            <a:pPr algn="ctr" defTabSz="913736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400" b="1" dirty="0">
                <a:solidFill>
                  <a:prstClr val="white"/>
                </a:solidFill>
                <a:cs typeface="Calibri" pitchFamily="34" charset="0"/>
              </a:rPr>
              <a:t>Latest </a:t>
            </a:r>
            <a:r>
              <a:rPr kumimoji="0" lang="en-US" altLang="zh-TW" sz="1200" b="1" dirty="0">
                <a:solidFill>
                  <a:prstClr val="white"/>
                </a:solidFill>
                <a:cs typeface="Calibri" pitchFamily="34" charset="0"/>
              </a:rPr>
              <a:t>Technology</a:t>
            </a:r>
            <a:endParaRPr kumimoji="0" lang="zh-TW" altLang="en-US" sz="12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88" name="五邊形 87"/>
          <p:cNvSpPr/>
          <p:nvPr/>
        </p:nvSpPr>
        <p:spPr>
          <a:xfrm>
            <a:off x="-4024" y="3943788"/>
            <a:ext cx="1139824" cy="582913"/>
          </a:xfrm>
          <a:prstGeom prst="homePlate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52000">
                <a:schemeClr val="accent5">
                  <a:shade val="93000"/>
                  <a:satMod val="130000"/>
                </a:schemeClr>
              </a:gs>
              <a:gs pos="100000">
                <a:schemeClr val="bg1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375" tIns="45686" rIns="91375" bIns="45686" rtlCol="0" anchor="ctr"/>
          <a:lstStyle/>
          <a:p>
            <a:pPr algn="ctr" defTabSz="913736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300" b="1" dirty="0">
                <a:solidFill>
                  <a:prstClr val="white"/>
                </a:solidFill>
                <a:cs typeface="Calibri" pitchFamily="34" charset="0"/>
              </a:rPr>
              <a:t>Optimized </a:t>
            </a:r>
            <a:r>
              <a:rPr kumimoji="0" lang="en-US" altLang="zh-TW" sz="1400" b="1" dirty="0">
                <a:solidFill>
                  <a:prstClr val="white"/>
                </a:solidFill>
                <a:cs typeface="Calibri" pitchFamily="34" charset="0"/>
              </a:rPr>
              <a:t>Platform</a:t>
            </a:r>
            <a:endParaRPr kumimoji="0" lang="zh-TW" altLang="en-US" sz="1400" b="1" dirty="0">
              <a:solidFill>
                <a:prstClr val="white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51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\\iag-server-st\HMI\Sally.huang\Useful Image\20140108_brochure_CUT\20140108_brochure_CUT\201410_Advantech_Automation_Panel_Leaflet-cut\201410_Advantech_Automation_Panel_Leaflet_1_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2" y="435"/>
            <a:ext cx="2057400" cy="47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76400" cy="518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dirty="0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Automation Panel Product Family</a:t>
            </a:r>
            <a:endParaRPr lang="zh-TW" altLang="en-US" dirty="0">
              <a:solidFill>
                <a:srgbClr val="143A87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grpSp>
        <p:nvGrpSpPr>
          <p:cNvPr id="3" name="群組 6"/>
          <p:cNvGrpSpPr/>
          <p:nvPr/>
        </p:nvGrpSpPr>
        <p:grpSpPr>
          <a:xfrm>
            <a:off x="667078" y="2047034"/>
            <a:ext cx="5943599" cy="1267671"/>
            <a:chOff x="3080150" y="4916764"/>
            <a:chExt cx="5943599" cy="1296145"/>
          </a:xfrm>
        </p:grpSpPr>
        <p:sp>
          <p:nvSpPr>
            <p:cNvPr id="20" name="AutoShape 3"/>
            <p:cNvSpPr>
              <a:spLocks noChangeArrowheads="1"/>
            </p:cNvSpPr>
            <p:nvPr/>
          </p:nvSpPr>
          <p:spPr bwMode="auto">
            <a:xfrm>
              <a:off x="3080150" y="4992964"/>
              <a:ext cx="5943599" cy="1219945"/>
            </a:xfrm>
            <a:prstGeom prst="roundRect">
              <a:avLst>
                <a:gd name="adj" fmla="val 8634"/>
              </a:avLst>
            </a:prstGeom>
            <a:ln>
              <a:solidFill>
                <a:schemeClr val="accent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  <a:defRPr/>
              </a:pPr>
              <a:endParaRPr lang="en-US" altLang="zh-TW" sz="2000" kern="0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endParaRPr>
            </a:p>
          </p:txBody>
        </p:sp>
        <p:sp>
          <p:nvSpPr>
            <p:cNvPr id="21" name="Rectangle 37"/>
            <p:cNvSpPr>
              <a:spLocks noChangeArrowheads="1"/>
            </p:cNvSpPr>
            <p:nvPr/>
          </p:nvSpPr>
          <p:spPr bwMode="invGray">
            <a:xfrm>
              <a:off x="4788700" y="5200781"/>
              <a:ext cx="4158850" cy="81817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91418" tIns="45709" rIns="91418" bIns="45709">
              <a:spAutoFit/>
            </a:bodyPr>
            <a:lstStyle/>
            <a:p>
              <a:pPr marL="285687" lvl="1" indent="-285687" algn="l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High Performance Platform for Automation Controller</a:t>
              </a:r>
            </a:p>
            <a:p>
              <a:pPr marL="285687" indent="-285687" algn="l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Robust Design with high reliability Standard </a:t>
              </a:r>
            </a:p>
            <a:p>
              <a:pPr marL="285687" indent="-285687" algn="l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Field bus and communication by iDoor supported</a:t>
              </a: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3080150" y="4916764"/>
              <a:ext cx="5200364" cy="226576"/>
            </a:xfrm>
            <a:prstGeom prst="rect">
              <a:avLst/>
            </a:prstGeom>
            <a:solidFill>
              <a:srgbClr val="3333FF"/>
            </a:solidFill>
            <a:ln w="50800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eaLnBrk="0" hangingPunct="0">
                <a:lnSpc>
                  <a:spcPct val="80000"/>
                </a:lnSpc>
                <a:spcAft>
                  <a:spcPts val="600"/>
                </a:spcAft>
              </a:pPr>
              <a:r>
                <a:rPr lang="en-US" altLang="zh-TW" b="1" dirty="0">
                  <a:solidFill>
                    <a:prstClr val="white"/>
                  </a:solidFill>
                  <a:latin typeface="Calibri"/>
                  <a:ea typeface="Verdana" pitchFamily="34" charset="0"/>
                  <a:cs typeface="Verdana" pitchFamily="34" charset="0"/>
                </a:rPr>
                <a:t>   Control Panel – </a:t>
              </a:r>
              <a:r>
                <a:rPr lang="en-US" altLang="zh-TW" b="1" dirty="0">
                  <a:solidFill>
                    <a:srgbClr val="FFFF00"/>
                  </a:solidFill>
                  <a:latin typeface="Calibri"/>
                  <a:ea typeface="Verdana" pitchFamily="34" charset="0"/>
                  <a:cs typeface="Verdana" pitchFamily="34" charset="0"/>
                </a:rPr>
                <a:t>TPC</a:t>
              </a:r>
              <a:r>
                <a:rPr lang="en-US" altLang="zh-TW" b="1" dirty="0">
                  <a:solidFill>
                    <a:prstClr val="white"/>
                  </a:solidFill>
                  <a:latin typeface="Calibri"/>
                  <a:ea typeface="Verdana" pitchFamily="34" charset="0"/>
                  <a:cs typeface="Verdana" pitchFamily="34" charset="0"/>
                </a:rPr>
                <a:t> 82H/81WP/5000 </a:t>
              </a:r>
            </a:p>
          </p:txBody>
        </p:sp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443" y="5312978"/>
              <a:ext cx="780438" cy="613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4443" y="5256720"/>
              <a:ext cx="713509" cy="78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群組 4"/>
          <p:cNvGrpSpPr/>
          <p:nvPr/>
        </p:nvGrpSpPr>
        <p:grpSpPr>
          <a:xfrm>
            <a:off x="623455" y="706587"/>
            <a:ext cx="6019800" cy="1228224"/>
            <a:chOff x="3080150" y="3505202"/>
            <a:chExt cx="6019800" cy="1320744"/>
          </a:xfrm>
        </p:grpSpPr>
        <p:sp>
          <p:nvSpPr>
            <p:cNvPr id="30" name="AutoShape 3"/>
            <p:cNvSpPr>
              <a:spLocks noChangeArrowheads="1"/>
            </p:cNvSpPr>
            <p:nvPr/>
          </p:nvSpPr>
          <p:spPr bwMode="auto">
            <a:xfrm>
              <a:off x="3080150" y="3581400"/>
              <a:ext cx="5943599" cy="1219945"/>
            </a:xfrm>
            <a:prstGeom prst="roundRect">
              <a:avLst>
                <a:gd name="adj" fmla="val 8634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  <a:defRPr/>
              </a:pPr>
              <a:endParaRPr lang="en-US" altLang="zh-TW" sz="2000" kern="0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endParaRPr>
            </a:p>
          </p:txBody>
        </p:sp>
        <p:sp>
          <p:nvSpPr>
            <p:cNvPr id="31" name="Rectangle 37"/>
            <p:cNvSpPr>
              <a:spLocks noChangeArrowheads="1"/>
            </p:cNvSpPr>
            <p:nvPr/>
          </p:nvSpPr>
          <p:spPr bwMode="invGray">
            <a:xfrm>
              <a:off x="4788700" y="3733799"/>
              <a:ext cx="4311250" cy="109214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91418" tIns="45709" rIns="91418" bIns="45709">
              <a:spAutoFit/>
            </a:bodyPr>
            <a:lstStyle/>
            <a:p>
              <a:pPr marL="285687" lvl="1" indent="-285687" algn="l"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Entry Panel computer for Automation Distributed Control System</a:t>
              </a:r>
            </a:p>
            <a:p>
              <a:pPr marL="285687" indent="-285687" algn="l"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Cost Effective solution with Simplify I/O</a:t>
              </a:r>
            </a:p>
            <a:p>
              <a:pPr marL="285687" indent="-285687" algn="l"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Compact design with Low power consumption</a:t>
              </a:r>
            </a:p>
            <a:p>
              <a:pPr marL="285687" indent="-285687" algn="l"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altLang="zh-TW" sz="1200" dirty="0" err="1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iDoor</a:t>
              </a:r>
              <a:r>
                <a:rPr lang="en-US" altLang="zh-TW" sz="12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 supported</a:t>
              </a:r>
            </a:p>
          </p:txBody>
        </p:sp>
        <p:sp>
          <p:nvSpPr>
            <p:cNvPr id="32" name="Text Box 12"/>
            <p:cNvSpPr txBox="1">
              <a:spLocks noChangeArrowheads="1"/>
            </p:cNvSpPr>
            <p:nvPr/>
          </p:nvSpPr>
          <p:spPr bwMode="auto">
            <a:xfrm>
              <a:off x="3080150" y="3505202"/>
              <a:ext cx="5243976" cy="238292"/>
            </a:xfrm>
            <a:prstGeom prst="rect">
              <a:avLst/>
            </a:prstGeom>
            <a:solidFill>
              <a:srgbClr val="3333FF"/>
            </a:solidFill>
            <a:ln w="50800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eaLnBrk="0" hangingPunct="0">
                <a:lnSpc>
                  <a:spcPct val="80000"/>
                </a:lnSpc>
                <a:spcAft>
                  <a:spcPts val="600"/>
                </a:spcAft>
              </a:pPr>
              <a:r>
                <a:rPr lang="en-US" altLang="zh-TW" b="1" dirty="0">
                  <a:solidFill>
                    <a:prstClr val="white"/>
                  </a:solidFill>
                  <a:latin typeface="Calibri"/>
                  <a:ea typeface="Verdana" pitchFamily="34" charset="0"/>
                  <a:cs typeface="Verdana" pitchFamily="34" charset="0"/>
                </a:rPr>
                <a:t>   Thin Client Terminal – </a:t>
              </a:r>
              <a:r>
                <a:rPr lang="en-US" altLang="zh-TW" b="1" dirty="0">
                  <a:solidFill>
                    <a:srgbClr val="FFFF00"/>
                  </a:solidFill>
                  <a:latin typeface="Calibri"/>
                  <a:ea typeface="Verdana" pitchFamily="34" charset="0"/>
                  <a:cs typeface="Verdana" pitchFamily="34" charset="0"/>
                </a:rPr>
                <a:t>TPC</a:t>
              </a:r>
              <a:r>
                <a:rPr lang="en-US" altLang="zh-TW" b="1" dirty="0">
                  <a:solidFill>
                    <a:prstClr val="white"/>
                  </a:solidFill>
                  <a:latin typeface="Calibri"/>
                  <a:ea typeface="Verdana" pitchFamily="34" charset="0"/>
                  <a:cs typeface="Verdana" pitchFamily="34" charset="0"/>
                </a:rPr>
                <a:t> 51T/51WP/2000</a:t>
              </a:r>
            </a:p>
          </p:txBody>
        </p:sp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622" y="3854693"/>
              <a:ext cx="744682" cy="812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096" y="3919981"/>
              <a:ext cx="774796" cy="65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群組 24"/>
          <p:cNvGrpSpPr/>
          <p:nvPr/>
        </p:nvGrpSpPr>
        <p:grpSpPr>
          <a:xfrm>
            <a:off x="685842" y="3445283"/>
            <a:ext cx="6050973" cy="1229428"/>
            <a:chOff x="3080150" y="531986"/>
            <a:chExt cx="6050973" cy="122942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3080150" y="685801"/>
              <a:ext cx="5943599" cy="993737"/>
            </a:xfrm>
            <a:prstGeom prst="roundRect">
              <a:avLst>
                <a:gd name="adj" fmla="val 8634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  <a:defRPr/>
              </a:pPr>
              <a:endParaRPr lang="en-US" altLang="zh-TW" sz="2000" kern="0" dirty="0">
                <a:solidFill>
                  <a:prstClr val="black"/>
                </a:solidFill>
                <a:cs typeface="Calibri" pitchFamily="34" charset="0"/>
              </a:endParaRPr>
            </a:p>
          </p:txBody>
        </p:sp>
        <p:sp>
          <p:nvSpPr>
            <p:cNvPr id="28" name="Rectangle 37"/>
            <p:cNvSpPr>
              <a:spLocks noChangeArrowheads="1"/>
            </p:cNvSpPr>
            <p:nvPr/>
          </p:nvSpPr>
          <p:spPr bwMode="invGray">
            <a:xfrm>
              <a:off x="4819873" y="745774"/>
              <a:ext cx="4311250" cy="101564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91418" tIns="45709" rIns="91418" bIns="45709">
              <a:spAutoFit/>
            </a:bodyPr>
            <a:lstStyle/>
            <a:p>
              <a:pPr marL="285687" indent="-285687" algn="l">
                <a:buFont typeface="Arial" pitchFamily="34" charset="0"/>
                <a:buChar char="•"/>
              </a:pPr>
              <a:r>
                <a:rPr lang="en-GB" altLang="zh-TW" sz="1200" dirty="0">
                  <a:solidFill>
                    <a:prstClr val="black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16:9 wide screen display, PCT multi touch</a:t>
              </a:r>
            </a:p>
            <a:p>
              <a:pPr marL="285687" indent="-285687" algn="l">
                <a:buFont typeface="Arial" pitchFamily="34" charset="0"/>
                <a:buChar char="•"/>
              </a:pPr>
              <a:r>
                <a:rPr lang="en-US" altLang="zh-TW" sz="1200" dirty="0" err="1">
                  <a:solidFill>
                    <a:prstClr val="black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i</a:t>
              </a:r>
              <a:r>
                <a:rPr lang="en-US" altLang="zh-TW" sz="1200" dirty="0">
                  <a:solidFill>
                    <a:prstClr val="black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-Link technology for long-distance and daisy chain routing</a:t>
              </a:r>
            </a:p>
            <a:p>
              <a:pPr marL="285687" indent="-285687" algn="l">
                <a:buFont typeface="Arial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Thin side bars and thinnest mechanical design in industry with IP65 protection</a:t>
              </a:r>
            </a:p>
            <a:p>
              <a:pPr marL="285687" indent="-285687" algn="l">
                <a:buFont typeface="Arial" pitchFamily="34" charset="0"/>
                <a:buChar char="•"/>
              </a:pPr>
              <a:r>
                <a:rPr lang="en-US" altLang="zh-TW" sz="1200" dirty="0" err="1">
                  <a:solidFill>
                    <a:prstClr val="black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i</a:t>
              </a:r>
              <a:r>
                <a:rPr lang="en-US" altLang="zh-TW" sz="1200" dirty="0">
                  <a:solidFill>
                    <a:prstClr val="black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-Keys for on screen display adjustment</a:t>
              </a:r>
              <a:endParaRPr lang="en-US" altLang="zh-TW" sz="1400" dirty="0">
                <a:solidFill>
                  <a:prstClr val="black"/>
                </a:solidFill>
                <a:latin typeface="Calibri" pitchFamily="34" charset="0"/>
                <a:ea typeface="Verdana" pitchFamily="34" charset="0"/>
                <a:cs typeface="Calibri" pitchFamily="34" charset="0"/>
              </a:endParaRPr>
            </a:p>
          </p:txBody>
        </p:sp>
        <p:sp>
          <p:nvSpPr>
            <p:cNvPr id="29" name="Text Box 12"/>
            <p:cNvSpPr txBox="1">
              <a:spLocks noChangeArrowheads="1"/>
            </p:cNvSpPr>
            <p:nvPr/>
          </p:nvSpPr>
          <p:spPr bwMode="auto">
            <a:xfrm>
              <a:off x="3080150" y="531986"/>
              <a:ext cx="5181600" cy="221599"/>
            </a:xfrm>
            <a:prstGeom prst="rect">
              <a:avLst/>
            </a:prstGeom>
            <a:solidFill>
              <a:srgbClr val="3333FF"/>
            </a:solidFill>
            <a:ln w="50800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eaLnBrk="0" hangingPunct="0">
                <a:lnSpc>
                  <a:spcPct val="80000"/>
                </a:lnSpc>
                <a:spcAft>
                  <a:spcPts val="600"/>
                </a:spcAft>
              </a:pPr>
              <a:r>
                <a:rPr lang="en-US" altLang="zh-TW" b="1" dirty="0">
                  <a:solidFill>
                    <a:prstClr val="white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   Industry Monitor – </a:t>
              </a:r>
              <a:r>
                <a:rPr lang="en-US" altLang="zh-TW" b="1" dirty="0">
                  <a:solidFill>
                    <a:srgbClr val="FFFF00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FPM</a:t>
              </a:r>
              <a:r>
                <a:rPr lang="en-US" altLang="zh-TW" b="1" dirty="0">
                  <a:solidFill>
                    <a:prstClr val="white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 2000/3000/5000/7000</a:t>
              </a:r>
              <a:endParaRPr lang="zh-TW" altLang="en-US" b="1" dirty="0">
                <a:solidFill>
                  <a:prstClr val="white"/>
                </a:solidFill>
                <a:latin typeface="Calibri" pitchFamily="34" charset="0"/>
                <a:ea typeface="Verdana" pitchFamily="34" charset="0"/>
                <a:cs typeface="Calibri" pitchFamily="34" charset="0"/>
              </a:endParaRPr>
            </a:p>
          </p:txBody>
        </p:sp>
        <p:grpSp>
          <p:nvGrpSpPr>
            <p:cNvPr id="36" name="群組 3"/>
            <p:cNvGrpSpPr/>
            <p:nvPr/>
          </p:nvGrpSpPr>
          <p:grpSpPr>
            <a:xfrm>
              <a:off x="3228359" y="897177"/>
              <a:ext cx="1566289" cy="795191"/>
              <a:chOff x="798803" y="1971828"/>
              <a:chExt cx="1635788" cy="906652"/>
            </a:xfrm>
          </p:grpSpPr>
          <p:pic>
            <p:nvPicPr>
              <p:cNvPr id="37" name="Picture 3" descr="D:\Nami\FPM\FPM Projects\Long-distance &amp; Daisy Chain\Photos\0.pn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9611" y="1971828"/>
                <a:ext cx="954980" cy="7143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8" name="群組 9"/>
              <p:cNvGrpSpPr/>
              <p:nvPr/>
            </p:nvGrpSpPr>
            <p:grpSpPr>
              <a:xfrm>
                <a:off x="798803" y="1987146"/>
                <a:ext cx="1576447" cy="891334"/>
                <a:chOff x="1678338" y="3554044"/>
                <a:chExt cx="1576447" cy="891334"/>
              </a:xfrm>
            </p:grpSpPr>
            <p:pic>
              <p:nvPicPr>
                <p:cNvPr id="40" name="Picture 5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78338" y="3554044"/>
                  <a:ext cx="735207" cy="766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2" descr="image002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99925" y="4085338"/>
                  <a:ext cx="354860" cy="3600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64293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\\iag-server-st\HMI\Sally.huang\Useful Image\20140108_brochure_CUT\20140108_brochure_CUT\201410_Advantech_Automation_Panel_Leaflet-cut\201410_Advantech_Automation_Panel_Leaflet_1_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2" y="435"/>
            <a:ext cx="2057400" cy="47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76400" cy="518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dirty="0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Automation Panel Product Family</a:t>
            </a:r>
            <a:endParaRPr lang="zh-TW" altLang="en-US" dirty="0">
              <a:solidFill>
                <a:srgbClr val="143A87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grpSp>
        <p:nvGrpSpPr>
          <p:cNvPr id="3" name="群組 6"/>
          <p:cNvGrpSpPr/>
          <p:nvPr/>
        </p:nvGrpSpPr>
        <p:grpSpPr>
          <a:xfrm>
            <a:off x="675414" y="2010278"/>
            <a:ext cx="5951985" cy="1026915"/>
            <a:chOff x="3080149" y="4870257"/>
            <a:chExt cx="5951985" cy="1369216"/>
          </a:xfrm>
        </p:grpSpPr>
        <p:sp>
          <p:nvSpPr>
            <p:cNvPr id="20" name="AutoShape 3"/>
            <p:cNvSpPr>
              <a:spLocks noChangeArrowheads="1"/>
            </p:cNvSpPr>
            <p:nvPr/>
          </p:nvSpPr>
          <p:spPr bwMode="auto">
            <a:xfrm>
              <a:off x="3080150" y="4992964"/>
              <a:ext cx="5943599" cy="1219945"/>
            </a:xfrm>
            <a:prstGeom prst="roundRect">
              <a:avLst>
                <a:gd name="adj" fmla="val 8634"/>
              </a:avLst>
            </a:prstGeom>
            <a:ln>
              <a:solidFill>
                <a:schemeClr val="accent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  <a:defRPr/>
              </a:pPr>
              <a:endParaRPr lang="en-US" altLang="zh-TW" sz="2000" kern="0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endParaRPr>
            </a:p>
          </p:txBody>
        </p:sp>
        <p:sp>
          <p:nvSpPr>
            <p:cNvPr id="21" name="Rectangle 37"/>
            <p:cNvSpPr>
              <a:spLocks noChangeArrowheads="1"/>
            </p:cNvSpPr>
            <p:nvPr/>
          </p:nvSpPr>
          <p:spPr bwMode="invGray">
            <a:xfrm>
              <a:off x="4788700" y="5131510"/>
              <a:ext cx="4243434" cy="110796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91418" tIns="45709" rIns="91418" bIns="45709">
              <a:spAutoFit/>
            </a:bodyPr>
            <a:lstStyle/>
            <a:p>
              <a:pPr marL="285687" lvl="1" indent="-285687" algn="l"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Food &amp; Beverage &amp; Railway Market</a:t>
              </a:r>
            </a:p>
            <a:p>
              <a:pPr marL="285687" lvl="1" indent="-285687" algn="l"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The detachable product portfolio with accessories for various applications</a:t>
              </a:r>
            </a:p>
            <a:p>
              <a:pPr marL="285687" lvl="1" indent="-285687" algn="l"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altLang="zh-TW" sz="1200" dirty="0" err="1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Fanless</a:t>
              </a:r>
              <a:r>
                <a:rPr lang="en-US" altLang="zh-TW" sz="12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 cooling system and Support </a:t>
              </a:r>
              <a:r>
                <a:rPr lang="en-US" altLang="zh-TW" sz="1200" dirty="0" err="1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iKey</a:t>
              </a:r>
              <a:r>
                <a:rPr lang="en-US" altLang="zh-TW" sz="12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 / </a:t>
              </a:r>
              <a:r>
                <a:rPr lang="en-US" altLang="zh-TW" sz="1200" dirty="0" err="1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iDoor</a:t>
              </a:r>
              <a:endParaRPr lang="en-US" altLang="zh-TW" sz="12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3080149" y="4870257"/>
              <a:ext cx="4122367" cy="295464"/>
            </a:xfrm>
            <a:prstGeom prst="rect">
              <a:avLst/>
            </a:prstGeom>
            <a:solidFill>
              <a:srgbClr val="3333FF"/>
            </a:solidFill>
            <a:ln w="50800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eaLnBrk="0" hangingPunct="0">
                <a:lnSpc>
                  <a:spcPct val="80000"/>
                </a:lnSpc>
                <a:spcAft>
                  <a:spcPts val="600"/>
                </a:spcAft>
              </a:pPr>
              <a:r>
                <a:rPr lang="en-US" altLang="zh-TW" b="1" dirty="0">
                  <a:solidFill>
                    <a:prstClr val="white"/>
                  </a:solidFill>
                  <a:latin typeface="Calibri"/>
                  <a:ea typeface="Verdana" pitchFamily="34" charset="0"/>
                  <a:cs typeface="Verdana" pitchFamily="34" charset="0"/>
                </a:rPr>
                <a:t>   Vertical Panel PC – </a:t>
              </a:r>
              <a:r>
                <a:rPr lang="en-US" altLang="zh-TW" b="1" dirty="0">
                  <a:solidFill>
                    <a:srgbClr val="FFFF00"/>
                  </a:solidFill>
                  <a:latin typeface="Calibri"/>
                  <a:ea typeface="Verdana" pitchFamily="34" charset="0"/>
                  <a:cs typeface="Verdana" pitchFamily="34" charset="0"/>
                </a:rPr>
                <a:t>IPPC</a:t>
              </a:r>
              <a:r>
                <a:rPr lang="en-US" altLang="zh-TW" b="1" dirty="0">
                  <a:solidFill>
                    <a:prstClr val="white"/>
                  </a:solidFill>
                  <a:latin typeface="Calibri"/>
                  <a:ea typeface="Verdana" pitchFamily="34" charset="0"/>
                  <a:cs typeface="Verdana" pitchFamily="34" charset="0"/>
                </a:rPr>
                <a:t>-5211WS </a:t>
              </a:r>
            </a:p>
          </p:txBody>
        </p:sp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443" y="5312977"/>
              <a:ext cx="780438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4443" y="5173073"/>
              <a:ext cx="713509" cy="100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群組 4"/>
          <p:cNvGrpSpPr/>
          <p:nvPr/>
        </p:nvGrpSpPr>
        <p:grpSpPr>
          <a:xfrm>
            <a:off x="675452" y="540326"/>
            <a:ext cx="6019801" cy="1207044"/>
            <a:chOff x="3080149" y="3505202"/>
            <a:chExt cx="6019801" cy="1609395"/>
          </a:xfrm>
        </p:grpSpPr>
        <p:sp>
          <p:nvSpPr>
            <p:cNvPr id="30" name="AutoShape 3"/>
            <p:cNvSpPr>
              <a:spLocks noChangeArrowheads="1"/>
            </p:cNvSpPr>
            <p:nvPr/>
          </p:nvSpPr>
          <p:spPr bwMode="auto">
            <a:xfrm>
              <a:off x="3080150" y="3894652"/>
              <a:ext cx="5943599" cy="1219945"/>
            </a:xfrm>
            <a:prstGeom prst="roundRect">
              <a:avLst>
                <a:gd name="adj" fmla="val 8634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  <a:defRPr/>
              </a:pPr>
              <a:endParaRPr lang="en-US" altLang="zh-TW" sz="2000" kern="0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endParaRPr>
            </a:p>
          </p:txBody>
        </p:sp>
        <p:sp>
          <p:nvSpPr>
            <p:cNvPr id="31" name="Rectangle 37"/>
            <p:cNvSpPr>
              <a:spLocks noChangeArrowheads="1"/>
            </p:cNvSpPr>
            <p:nvPr/>
          </p:nvSpPr>
          <p:spPr bwMode="invGray">
            <a:xfrm>
              <a:off x="4788700" y="3650673"/>
              <a:ext cx="4311250" cy="123107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91418" tIns="45709" rIns="91418" bIns="45709">
              <a:spAutoFit/>
            </a:bodyPr>
            <a:lstStyle/>
            <a:p>
              <a:pPr marL="285687" lvl="1" indent="-285687" algn="l">
                <a:lnSpc>
                  <a:spcPct val="150000"/>
                </a:lnSpc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Standalone solution</a:t>
              </a:r>
            </a:p>
            <a:p>
              <a:pPr marL="285687" lvl="1" indent="-285687" algn="l">
                <a:lnSpc>
                  <a:spcPct val="150000"/>
                </a:lnSpc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All around IP65 with water proof M12 connector</a:t>
              </a:r>
            </a:p>
            <a:p>
              <a:pPr marL="285687" lvl="1" indent="-285687" algn="l">
                <a:lnSpc>
                  <a:spcPct val="150000"/>
                </a:lnSpc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Dashboard, information consolidation</a:t>
              </a:r>
            </a:p>
          </p:txBody>
        </p:sp>
        <p:sp>
          <p:nvSpPr>
            <p:cNvPr id="32" name="Text Box 12"/>
            <p:cNvSpPr txBox="1">
              <a:spLocks noChangeArrowheads="1"/>
            </p:cNvSpPr>
            <p:nvPr/>
          </p:nvSpPr>
          <p:spPr bwMode="auto">
            <a:xfrm>
              <a:off x="3080149" y="3505202"/>
              <a:ext cx="4122368" cy="295466"/>
            </a:xfrm>
            <a:prstGeom prst="rect">
              <a:avLst/>
            </a:prstGeom>
            <a:solidFill>
              <a:srgbClr val="3333FF"/>
            </a:solidFill>
            <a:ln w="50800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eaLnBrk="0" hangingPunct="0">
                <a:lnSpc>
                  <a:spcPct val="80000"/>
                </a:lnSpc>
                <a:spcAft>
                  <a:spcPts val="600"/>
                </a:spcAft>
              </a:pPr>
              <a:r>
                <a:rPr lang="en-US" altLang="zh-TW" b="1" dirty="0">
                  <a:solidFill>
                    <a:prstClr val="white"/>
                  </a:solidFill>
                  <a:latin typeface="Calibri"/>
                  <a:ea typeface="Verdana" pitchFamily="34" charset="0"/>
                  <a:cs typeface="Verdana" pitchFamily="34" charset="0"/>
                </a:rPr>
                <a:t>   Stationary Panel- </a:t>
              </a:r>
              <a:r>
                <a:rPr lang="en-US" altLang="zh-TW" b="1" dirty="0">
                  <a:solidFill>
                    <a:srgbClr val="FFFF00"/>
                  </a:solidFill>
                  <a:latin typeface="Calibri"/>
                  <a:ea typeface="Verdana" pitchFamily="34" charset="0"/>
                  <a:cs typeface="Verdana" pitchFamily="34" charset="0"/>
                </a:rPr>
                <a:t>SPC</a:t>
              </a:r>
              <a:r>
                <a:rPr lang="en-US" altLang="zh-TW" b="1" dirty="0">
                  <a:solidFill>
                    <a:prstClr val="white"/>
                  </a:solidFill>
                  <a:latin typeface="Calibri"/>
                  <a:ea typeface="Verdana" pitchFamily="34" charset="0"/>
                  <a:cs typeface="Verdana" pitchFamily="34" charset="0"/>
                </a:rPr>
                <a:t> 40WP/81WP series</a:t>
              </a:r>
            </a:p>
          </p:txBody>
        </p:sp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232" y="3810000"/>
              <a:ext cx="744682" cy="935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096" y="3919982"/>
              <a:ext cx="774796" cy="714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675428" y="3362407"/>
            <a:ext cx="6063851" cy="1150420"/>
            <a:chOff x="692947" y="2494763"/>
            <a:chExt cx="6063851" cy="1150420"/>
          </a:xfrm>
        </p:grpSpPr>
        <p:grpSp>
          <p:nvGrpSpPr>
            <p:cNvPr id="4" name="群組 8"/>
            <p:cNvGrpSpPr/>
            <p:nvPr/>
          </p:nvGrpSpPr>
          <p:grpSpPr>
            <a:xfrm>
              <a:off x="692947" y="2494763"/>
              <a:ext cx="6063851" cy="1150420"/>
              <a:chOff x="3080149" y="1920833"/>
              <a:chExt cx="6063851" cy="1533891"/>
            </a:xfrm>
          </p:grpSpPr>
          <p:sp>
            <p:nvSpPr>
              <p:cNvPr id="27" name="AutoShape 3"/>
              <p:cNvSpPr>
                <a:spLocks noChangeArrowheads="1"/>
              </p:cNvSpPr>
              <p:nvPr/>
            </p:nvSpPr>
            <p:spPr bwMode="auto">
              <a:xfrm>
                <a:off x="3080150" y="2133600"/>
                <a:ext cx="5943599" cy="1219945"/>
              </a:xfrm>
              <a:prstGeom prst="roundRect">
                <a:avLst>
                  <a:gd name="adj" fmla="val 8634"/>
                </a:avLst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hangingPunct="0"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endParaRPr lang="en-US" altLang="zh-TW" sz="2000" kern="0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endParaRPr>
              </a:p>
            </p:txBody>
          </p:sp>
          <p:sp>
            <p:nvSpPr>
              <p:cNvPr id="28" name="Rectangle 37"/>
              <p:cNvSpPr>
                <a:spLocks noChangeArrowheads="1"/>
              </p:cNvSpPr>
              <p:nvPr/>
            </p:nvSpPr>
            <p:spPr bwMode="invGray">
              <a:xfrm>
                <a:off x="4832750" y="2223650"/>
                <a:ext cx="4311250" cy="1231074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91418" tIns="45709" rIns="91418" bIns="45709">
                <a:spAutoFit/>
              </a:bodyPr>
              <a:lstStyle/>
              <a:p>
                <a:pPr marL="285687" lvl="1" indent="-285687" algn="l">
                  <a:lnSpc>
                    <a:spcPct val="150000"/>
                  </a:lnSpc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altLang="zh-TW" sz="1200" dirty="0">
                    <a:solidFill>
                      <a:prstClr val="black"/>
                    </a:solidFill>
                    <a:latin typeface="Calibri"/>
                    <a:ea typeface="Verdana" pitchFamily="34" charset="0"/>
                    <a:cs typeface="Verdana" pitchFamily="34" charset="0"/>
                  </a:rPr>
                  <a:t>RISC processors to satisfy the stringent standards required I</a:t>
                </a:r>
              </a:p>
              <a:p>
                <a:pPr marL="285687" lvl="1" indent="-285687" algn="l">
                  <a:lnSpc>
                    <a:spcPct val="150000"/>
                  </a:lnSpc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altLang="zh-TW" sz="1200" dirty="0">
                    <a:solidFill>
                      <a:prstClr val="black"/>
                    </a:solidFill>
                    <a:latin typeface="Calibri"/>
                    <a:ea typeface="Verdana" pitchFamily="34" charset="0"/>
                    <a:cs typeface="Verdana" pitchFamily="34" charset="0"/>
                  </a:rPr>
                  <a:t>3.5"/5.7" /7”/10.1”/12.1” Die-cast aluminum alloy front bezel</a:t>
                </a:r>
              </a:p>
              <a:p>
                <a:pPr marL="285687" lvl="1" indent="-285687" algn="l">
                  <a:lnSpc>
                    <a:spcPct val="150000"/>
                  </a:lnSpc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altLang="zh-TW" sz="1200" dirty="0">
                    <a:solidFill>
                      <a:prstClr val="black"/>
                    </a:solidFill>
                    <a:latin typeface="Calibri"/>
                    <a:ea typeface="Verdana" pitchFamily="34" charset="0"/>
                    <a:cs typeface="Verdana" pitchFamily="34" charset="0"/>
                  </a:rPr>
                  <a:t>Support wide operating temperature range</a:t>
                </a:r>
              </a:p>
            </p:txBody>
          </p:sp>
          <p:sp>
            <p:nvSpPr>
              <p:cNvPr id="29" name="Text Box 12"/>
              <p:cNvSpPr txBox="1">
                <a:spLocks noChangeArrowheads="1"/>
              </p:cNvSpPr>
              <p:nvPr/>
            </p:nvSpPr>
            <p:spPr bwMode="auto">
              <a:xfrm>
                <a:off x="3080149" y="1920833"/>
                <a:ext cx="4122367" cy="295465"/>
              </a:xfrm>
              <a:prstGeom prst="rect">
                <a:avLst/>
              </a:prstGeom>
              <a:solidFill>
                <a:srgbClr val="3333FF"/>
              </a:solidFill>
              <a:ln w="50800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l" eaLnBrk="0" hangingPunct="0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en-US" altLang="zh-TW" b="1" dirty="0">
                    <a:solidFill>
                      <a:prstClr val="white"/>
                    </a:solidFill>
                    <a:latin typeface="Calibri"/>
                    <a:ea typeface="Verdana" pitchFamily="34" charset="0"/>
                    <a:cs typeface="Verdana" pitchFamily="34" charset="0"/>
                  </a:rPr>
                  <a:t> Operator Panels – </a:t>
                </a:r>
                <a:r>
                  <a:rPr lang="en-US" altLang="zh-TW" b="1" dirty="0">
                    <a:solidFill>
                      <a:srgbClr val="FFFF00"/>
                    </a:solidFill>
                    <a:latin typeface="Calibri"/>
                    <a:ea typeface="Verdana" pitchFamily="34" charset="0"/>
                    <a:cs typeface="Verdana" pitchFamily="34" charset="0"/>
                  </a:rPr>
                  <a:t>WOP</a:t>
                </a:r>
                <a:r>
                  <a:rPr lang="en-US" altLang="zh-TW" b="1" dirty="0">
                    <a:solidFill>
                      <a:prstClr val="white"/>
                    </a:solidFill>
                    <a:latin typeface="Calibri"/>
                    <a:ea typeface="Verdana" pitchFamily="34" charset="0"/>
                    <a:cs typeface="Verdana" pitchFamily="34" charset="0"/>
                  </a:rPr>
                  <a:t>-3000</a:t>
                </a:r>
              </a:p>
            </p:txBody>
          </p:sp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2773" y="2335727"/>
                <a:ext cx="682743" cy="878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46" name="Picture 2" descr="\\iag-server-st\HMI\Sally.huang\Useful Image\20140108_brochure_CUT\20140108_brochure_CUT\201410_Advantech_Automation_Panel_Leaflet-cut\201410_Advantech_Automation_Panel_Leaflet_1_26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7427" y="2837127"/>
              <a:ext cx="962891" cy="67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066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0" y="2775966"/>
            <a:ext cx="9144000" cy="342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3" tIns="34282" rIns="68563" bIns="34282" rtlCol="0" anchor="ctr"/>
          <a:lstStyle/>
          <a:p>
            <a:pPr algn="ctr" defTabSz="685616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0" lang="en-US" sz="90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6" name="Oval 5"/>
          <p:cNvSpPr/>
          <p:nvPr/>
        </p:nvSpPr>
        <p:spPr>
          <a:xfrm>
            <a:off x="3733351" y="2744051"/>
            <a:ext cx="97971" cy="97971"/>
          </a:xfrm>
          <a:prstGeom prst="ellipse">
            <a:avLst/>
          </a:prstGeom>
          <a:solidFill>
            <a:srgbClr val="FAFBF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3" tIns="34282" rIns="68563" bIns="34282" rtlCol="0" anchor="ctr"/>
          <a:lstStyle/>
          <a:p>
            <a:pPr algn="ctr" defTabSz="685616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0" lang="en-US" sz="90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8" name="Oval 7"/>
          <p:cNvSpPr/>
          <p:nvPr/>
        </p:nvSpPr>
        <p:spPr>
          <a:xfrm>
            <a:off x="5721521" y="2744051"/>
            <a:ext cx="97971" cy="97971"/>
          </a:xfrm>
          <a:prstGeom prst="ellipse">
            <a:avLst/>
          </a:prstGeom>
          <a:solidFill>
            <a:srgbClr val="FAFBF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3" tIns="34282" rIns="68563" bIns="34282" rtlCol="0" anchor="ctr"/>
          <a:lstStyle/>
          <a:p>
            <a:pPr algn="ctr" defTabSz="685616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0" lang="en-US" sz="90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9" name="Oval 8"/>
          <p:cNvSpPr/>
          <p:nvPr/>
        </p:nvSpPr>
        <p:spPr>
          <a:xfrm>
            <a:off x="7826312" y="2744051"/>
            <a:ext cx="97971" cy="97971"/>
          </a:xfrm>
          <a:prstGeom prst="ellipse">
            <a:avLst/>
          </a:prstGeom>
          <a:solidFill>
            <a:srgbClr val="FAFBF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3" tIns="34282" rIns="68563" bIns="34282" rtlCol="0" anchor="ctr"/>
          <a:lstStyle/>
          <a:p>
            <a:pPr algn="ctr" defTabSz="685616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0" lang="en-US" sz="90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11" name="Picture 1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5" y="1366442"/>
            <a:ext cx="2440800" cy="2440800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12" name="矩形 3"/>
          <p:cNvSpPr/>
          <p:nvPr/>
        </p:nvSpPr>
        <p:spPr>
          <a:xfrm>
            <a:off x="2764103" y="2938481"/>
            <a:ext cx="2214285" cy="1029496"/>
          </a:xfrm>
          <a:prstGeom prst="rect">
            <a:avLst/>
          </a:prstGeom>
        </p:spPr>
        <p:txBody>
          <a:bodyPr wrap="square" lIns="68563" tIns="34282" rIns="68563" bIns="34282">
            <a:spAutoFit/>
          </a:bodyPr>
          <a:lstStyle/>
          <a:p>
            <a:pPr marL="128557" indent="-128557" algn="l" defTabSz="685616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zh-CN" sz="12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</a:rPr>
              <a:t>Multi-information Displaying</a:t>
            </a:r>
          </a:p>
          <a:p>
            <a:pPr marL="128557" indent="-128557" algn="l" defTabSz="685616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zh-CN" sz="12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</a:rPr>
              <a:t>Rich I/O, </a:t>
            </a:r>
            <a:r>
              <a:rPr kumimoji="0" lang="en-US" altLang="zh-CN" sz="1200" dirty="0" err="1">
                <a:solidFill>
                  <a:prstClr val="black"/>
                </a:solidFill>
                <a:latin typeface="Calibri" panose="020F0502020204030204" pitchFamily="34" charset="0"/>
                <a:ea typeface="微软雅黑"/>
              </a:rPr>
              <a:t>PCIe</a:t>
            </a:r>
            <a:r>
              <a:rPr kumimoji="0" lang="en-US" altLang="zh-CN" sz="12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</a:rPr>
              <a:t> &amp; </a:t>
            </a:r>
            <a:r>
              <a:rPr kumimoji="0" lang="en-US" altLang="zh-CN" sz="1200" dirty="0" err="1">
                <a:solidFill>
                  <a:prstClr val="black"/>
                </a:solidFill>
                <a:latin typeface="Calibri" panose="020F0502020204030204" pitchFamily="34" charset="0"/>
                <a:ea typeface="微软雅黑"/>
              </a:rPr>
              <a:t>mPCIe</a:t>
            </a:r>
            <a:r>
              <a:rPr kumimoji="0" lang="en-US" altLang="zh-CN" sz="12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</a:rPr>
              <a:t> Support</a:t>
            </a:r>
          </a:p>
          <a:p>
            <a:pPr marL="128557" indent="-128557" algn="l" defTabSz="685616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zh-CN" sz="12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</a:rPr>
              <a:t>Real-time control</a:t>
            </a:r>
          </a:p>
          <a:p>
            <a:pPr marL="128557" indent="-128557" algn="l" defTabSz="685616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zh-CN" sz="12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</a:rPr>
              <a:t>Predictive Maintenance</a:t>
            </a:r>
          </a:p>
        </p:txBody>
      </p:sp>
      <p:sp>
        <p:nvSpPr>
          <p:cNvPr id="13" name="矩形 4"/>
          <p:cNvSpPr/>
          <p:nvPr/>
        </p:nvSpPr>
        <p:spPr>
          <a:xfrm>
            <a:off x="3100677" y="1916195"/>
            <a:ext cx="1379639" cy="623231"/>
          </a:xfrm>
          <a:prstGeom prst="rect">
            <a:avLst/>
          </a:prstGeom>
        </p:spPr>
        <p:txBody>
          <a:bodyPr wrap="none" lIns="68563" tIns="34282" rIns="68563" bIns="34282">
            <a:spAutoFit/>
          </a:bodyPr>
          <a:lstStyle/>
          <a:p>
            <a:pPr algn="ctr" defTabSz="9141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000099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Production </a:t>
            </a:r>
            <a:endParaRPr lang="en-US" altLang="zh-CN" b="1" dirty="0" smtClean="0">
              <a:solidFill>
                <a:srgbClr val="000099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algn="ctr" defTabSz="9141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rgbClr val="000099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Optimization</a:t>
            </a:r>
            <a:endParaRPr lang="en-US" altLang="zh-CN" b="1" dirty="0">
              <a:solidFill>
                <a:srgbClr val="000099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矩形 3"/>
          <p:cNvSpPr/>
          <p:nvPr/>
        </p:nvSpPr>
        <p:spPr>
          <a:xfrm>
            <a:off x="5003392" y="2947952"/>
            <a:ext cx="1819950" cy="549365"/>
          </a:xfrm>
          <a:prstGeom prst="rect">
            <a:avLst/>
          </a:prstGeom>
        </p:spPr>
        <p:txBody>
          <a:bodyPr wrap="square" lIns="68563" tIns="34282" rIns="68563" bIns="34282">
            <a:spAutoFit/>
          </a:bodyPr>
          <a:lstStyle/>
          <a:p>
            <a:pPr marL="128557" indent="-128557" algn="l" defTabSz="685616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zh-CN" sz="12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</a:rPr>
              <a:t>Mass Customization</a:t>
            </a:r>
          </a:p>
          <a:p>
            <a:pPr marL="128557" indent="-128557" algn="l" defTabSz="685616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zh-CN" sz="12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</a:rPr>
              <a:t>Flexible I/O Integration</a:t>
            </a:r>
          </a:p>
        </p:txBody>
      </p:sp>
      <p:sp>
        <p:nvSpPr>
          <p:cNvPr id="15" name="矩形 4"/>
          <p:cNvSpPr/>
          <p:nvPr/>
        </p:nvSpPr>
        <p:spPr>
          <a:xfrm>
            <a:off x="5073673" y="1916195"/>
            <a:ext cx="1393681" cy="623231"/>
          </a:xfrm>
          <a:prstGeom prst="rect">
            <a:avLst/>
          </a:prstGeom>
        </p:spPr>
        <p:txBody>
          <a:bodyPr wrap="none" lIns="68563" tIns="34282" rIns="68563" bIns="34282">
            <a:spAutoFit/>
          </a:bodyPr>
          <a:lstStyle/>
          <a:p>
            <a:pPr algn="ctr" defTabSz="9141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000099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+mj-cs"/>
              </a:rPr>
              <a:t>Value-added </a:t>
            </a:r>
            <a:endParaRPr lang="en-US" altLang="zh-CN" b="1" dirty="0" smtClean="0">
              <a:solidFill>
                <a:srgbClr val="000099"/>
              </a:solidFill>
              <a:latin typeface="Calibri" panose="020F0502020204030204" pitchFamily="34" charset="0"/>
              <a:ea typeface="微軟正黑體" panose="020B0604030504040204" pitchFamily="34" charset="-120"/>
              <a:cs typeface="+mj-cs"/>
            </a:endParaRPr>
          </a:p>
          <a:p>
            <a:pPr algn="ctr" defTabSz="9141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rgbClr val="000099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+mj-cs"/>
              </a:rPr>
              <a:t>Service</a:t>
            </a:r>
            <a:endParaRPr lang="en-US" altLang="zh-CN" b="1" dirty="0">
              <a:solidFill>
                <a:srgbClr val="000099"/>
              </a:solidFill>
              <a:latin typeface="Calibri" panose="020F0502020204030204" pitchFamily="34" charset="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6" name="矩形 3"/>
          <p:cNvSpPr/>
          <p:nvPr/>
        </p:nvSpPr>
        <p:spPr>
          <a:xfrm>
            <a:off x="6747170" y="2938484"/>
            <a:ext cx="2320657" cy="549365"/>
          </a:xfrm>
          <a:prstGeom prst="rect">
            <a:avLst/>
          </a:prstGeom>
        </p:spPr>
        <p:txBody>
          <a:bodyPr wrap="square" lIns="68563" tIns="34282" rIns="68563" bIns="34282">
            <a:spAutoFit/>
          </a:bodyPr>
          <a:lstStyle/>
          <a:p>
            <a:pPr marL="128557" indent="-128557" algn="l" defTabSz="685616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zh-CN" sz="12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</a:rPr>
              <a:t>Divergent Market Needs &amp; Short System Developing Process</a:t>
            </a:r>
          </a:p>
        </p:txBody>
      </p:sp>
      <p:sp>
        <p:nvSpPr>
          <p:cNvPr id="17" name="矩形 4"/>
          <p:cNvSpPr/>
          <p:nvPr/>
        </p:nvSpPr>
        <p:spPr>
          <a:xfrm>
            <a:off x="6639906" y="1916195"/>
            <a:ext cx="2470770" cy="623231"/>
          </a:xfrm>
          <a:prstGeom prst="rect">
            <a:avLst/>
          </a:prstGeom>
        </p:spPr>
        <p:txBody>
          <a:bodyPr wrap="none" lIns="68563" tIns="34282" rIns="68563" bIns="34282">
            <a:spAutoFit/>
          </a:bodyPr>
          <a:lstStyle/>
          <a:p>
            <a:pPr algn="ctr" defTabSz="9141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000099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+mj-cs"/>
              </a:rPr>
              <a:t>Business Model </a:t>
            </a:r>
            <a:endParaRPr lang="en-US" altLang="zh-CN" b="1" dirty="0" smtClean="0">
              <a:solidFill>
                <a:srgbClr val="000099"/>
              </a:solidFill>
              <a:latin typeface="Calibri" panose="020F0502020204030204" pitchFamily="34" charset="0"/>
              <a:ea typeface="微軟正黑體" panose="020B0604030504040204" pitchFamily="34" charset="-120"/>
              <a:cs typeface="+mj-cs"/>
            </a:endParaRPr>
          </a:p>
          <a:p>
            <a:pPr algn="ctr" defTabSz="9141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rgbClr val="000099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+mj-cs"/>
              </a:rPr>
              <a:t>Innovation </a:t>
            </a:r>
            <a:r>
              <a:rPr lang="en-US" altLang="zh-CN" b="1" dirty="0">
                <a:solidFill>
                  <a:srgbClr val="000099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+mj-cs"/>
              </a:rPr>
              <a:t>&amp; Revolution</a:t>
            </a: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99"/>
                </a:solidFill>
                <a:latin typeface="Calibri" panose="020F0502020204030204" pitchFamily="34" charset="0"/>
                <a:sym typeface="+mn-lt"/>
              </a:rPr>
              <a:t>Challenge in Industry 4.0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36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" descr="D:\1_Product\1-Modular Panel Platform\Marketing\Picture\TPC-1000\TPC-1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82" y="2172944"/>
            <a:ext cx="2056378" cy="93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標題 1"/>
          <p:cNvSpPr>
            <a:spLocks noGrp="1"/>
          </p:cNvSpPr>
          <p:nvPr>
            <p:ph type="title"/>
          </p:nvPr>
        </p:nvSpPr>
        <p:spPr>
          <a:xfrm>
            <a:off x="2" y="1"/>
            <a:ext cx="9175420" cy="520700"/>
          </a:xfrm>
          <a:ln>
            <a:noFill/>
          </a:ln>
        </p:spPr>
        <p:txBody>
          <a:bodyPr anchor="t">
            <a:noAutofit/>
          </a:bodyPr>
          <a:lstStyle/>
          <a:p>
            <a:r>
              <a:rPr lang="en-US" altLang="zh-TW" sz="4000" dirty="0" smtClean="0">
                <a:solidFill>
                  <a:schemeClr val="tx1"/>
                </a:solidFill>
              </a:rPr>
              <a:t>Industry </a:t>
            </a:r>
            <a:r>
              <a:rPr lang="en-US" altLang="zh-TW" sz="4000" dirty="0">
                <a:solidFill>
                  <a:schemeClr val="tx1"/>
                </a:solidFill>
              </a:rPr>
              <a:t>4.0 Modular Panel Platform 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426" y="573200"/>
            <a:ext cx="3230996" cy="1268415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49"/>
          <p:cNvSpPr/>
          <p:nvPr/>
        </p:nvSpPr>
        <p:spPr bwMode="auto">
          <a:xfrm>
            <a:off x="2852739" y="668450"/>
            <a:ext cx="3478210" cy="1200316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IN" sz="1200" i="1" kern="0" dirty="0">
                <a:solidFill>
                  <a:prstClr val="black"/>
                </a:solidFill>
                <a:latin typeface="Arial"/>
                <a:ea typeface="新細明體"/>
              </a:rPr>
              <a:t>5.7 ~ 21.5” size with 4:3 &amp; 16:9 aspect ratio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IN" altLang="zh-TW" sz="1200" i="1" kern="0" dirty="0">
                <a:solidFill>
                  <a:prstClr val="black"/>
                </a:solidFill>
                <a:latin typeface="Arial"/>
                <a:ea typeface="新細明體"/>
              </a:rPr>
              <a:t>Front IP66, True flat, </a:t>
            </a:r>
            <a:r>
              <a:rPr kumimoji="0" lang="en-IN" sz="1200" i="1" kern="0" dirty="0">
                <a:solidFill>
                  <a:prstClr val="black"/>
                </a:solidFill>
                <a:latin typeface="Arial"/>
                <a:ea typeface="新細明體"/>
              </a:rPr>
              <a:t>P-Cap </a:t>
            </a:r>
            <a:r>
              <a:rPr kumimoji="0" lang="en-IN" sz="1200" i="1" kern="0" dirty="0" err="1">
                <a:solidFill>
                  <a:prstClr val="black"/>
                </a:solidFill>
                <a:latin typeface="Arial"/>
                <a:ea typeface="新細明體"/>
              </a:rPr>
              <a:t>Muti</a:t>
            </a:r>
            <a:r>
              <a:rPr kumimoji="0" lang="en-IN" sz="1200" i="1" kern="0" dirty="0">
                <a:solidFill>
                  <a:prstClr val="black"/>
                </a:solidFill>
                <a:latin typeface="Arial"/>
                <a:ea typeface="新細明體"/>
              </a:rPr>
              <a:t>-Touch 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IN" sz="1200" i="1" kern="0" dirty="0">
                <a:solidFill>
                  <a:prstClr val="black"/>
                </a:solidFill>
                <a:latin typeface="Arial"/>
                <a:ea typeface="新細明體"/>
              </a:rPr>
              <a:t>Logo Customization, LED and </a:t>
            </a:r>
            <a:r>
              <a:rPr kumimoji="0" lang="en-IN" sz="1200" i="1" kern="0" dirty="0" err="1">
                <a:solidFill>
                  <a:prstClr val="black"/>
                </a:solidFill>
                <a:latin typeface="Arial"/>
                <a:ea typeface="新細明體"/>
              </a:rPr>
              <a:t>iKEY</a:t>
            </a:r>
            <a:r>
              <a:rPr kumimoji="0" lang="en-IN" sz="1200" i="1" kern="0" dirty="0">
                <a:solidFill>
                  <a:prstClr val="black"/>
                </a:solidFill>
                <a:latin typeface="Arial"/>
                <a:ea typeface="新細明體"/>
              </a:rPr>
              <a:t> Tech.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IN" sz="1200" i="1" kern="0" dirty="0">
                <a:solidFill>
                  <a:prstClr val="black"/>
                </a:solidFill>
                <a:latin typeface="Arial"/>
                <a:ea typeface="新細明體"/>
              </a:rPr>
              <a:t>Opt. Wi-Fi, Bluetooth, NFC Antenna Ready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IN" sz="1200" i="1" kern="0" dirty="0">
                <a:solidFill>
                  <a:prstClr val="black"/>
                </a:solidFill>
                <a:latin typeface="Arial"/>
                <a:ea typeface="新細明體"/>
              </a:rPr>
              <a:t>Easy installation clip Design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IN" altLang="zh-TW" sz="1200" i="1" kern="0" dirty="0">
                <a:solidFill>
                  <a:prstClr val="black"/>
                </a:solidFill>
                <a:latin typeface="Arial"/>
                <a:ea typeface="新細明體"/>
              </a:rPr>
              <a:t>Quick Box Customization </a:t>
            </a:r>
            <a:endParaRPr kumimoji="0" lang="en-IN" sz="1200" i="1" kern="0" dirty="0">
              <a:solidFill>
                <a:prstClr val="black"/>
              </a:solidFill>
              <a:latin typeface="Arial"/>
              <a:ea typeface="新細明體"/>
            </a:endParaRPr>
          </a:p>
        </p:txBody>
      </p:sp>
      <p:sp>
        <p:nvSpPr>
          <p:cNvPr id="79" name="TextBox 42"/>
          <p:cNvSpPr txBox="1">
            <a:spLocks noChangeArrowheads="1"/>
          </p:cNvSpPr>
          <p:nvPr/>
        </p:nvSpPr>
        <p:spPr bwMode="auto">
          <a:xfrm flipH="1">
            <a:off x="3093480" y="563566"/>
            <a:ext cx="184708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endParaRPr kumimoji="0" lang="en-US" altLang="zh-TW" sz="3200" b="0" kern="0">
              <a:solidFill>
                <a:srgbClr val="7F7F7F"/>
              </a:solidFill>
              <a:latin typeface="Impact" pitchFamily="34" charset="0"/>
              <a:ea typeface="新細明體" pitchFamily="18" charset="-120"/>
            </a:endParaRPr>
          </a:p>
        </p:txBody>
      </p:sp>
      <p:sp>
        <p:nvSpPr>
          <p:cNvPr id="80" name="TextBox 42"/>
          <p:cNvSpPr txBox="1">
            <a:spLocks noChangeArrowheads="1"/>
          </p:cNvSpPr>
          <p:nvPr/>
        </p:nvSpPr>
        <p:spPr bwMode="auto">
          <a:xfrm flipH="1">
            <a:off x="6340479" y="1825181"/>
            <a:ext cx="2538413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kumimoji="0" lang="en-US" altLang="zh-TW" sz="2000" b="0" kern="0" dirty="0" err="1">
                <a:solidFill>
                  <a:srgbClr val="00B050"/>
                </a:solidFill>
                <a:latin typeface="Impact" pitchFamily="34" charset="0"/>
                <a:ea typeface="新細明體" pitchFamily="18" charset="-120"/>
              </a:rPr>
              <a:t>Indu</a:t>
            </a:r>
            <a:r>
              <a:rPr kumimoji="0" lang="en-US" altLang="zh-TW" sz="2000" b="0" kern="0" dirty="0">
                <a:solidFill>
                  <a:srgbClr val="00B050"/>
                </a:solidFill>
                <a:latin typeface="Impact" pitchFamily="34" charset="0"/>
                <a:ea typeface="新細明體" pitchFamily="18" charset="-120"/>
              </a:rPr>
              <a:t>. Thin Client</a:t>
            </a:r>
          </a:p>
        </p:txBody>
      </p:sp>
      <p:sp>
        <p:nvSpPr>
          <p:cNvPr id="81" name="Rectangle 49"/>
          <p:cNvSpPr>
            <a:spLocks noChangeArrowheads="1"/>
          </p:cNvSpPr>
          <p:nvPr/>
        </p:nvSpPr>
        <p:spPr bwMode="auto">
          <a:xfrm>
            <a:off x="5722941" y="1657085"/>
            <a:ext cx="1216025" cy="2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IN" altLang="zh-TW" sz="1200" b="1" i="1" kern="0" dirty="0">
                <a:solidFill>
                  <a:srgbClr val="C00000"/>
                </a:solidFill>
                <a:latin typeface="Calibri" pitchFamily="34" charset="0"/>
              </a:rPr>
              <a:t>Display Module</a:t>
            </a:r>
          </a:p>
        </p:txBody>
      </p:sp>
      <p:sp>
        <p:nvSpPr>
          <p:cNvPr id="82" name="Rectangle 49"/>
          <p:cNvSpPr>
            <a:spLocks noChangeArrowheads="1"/>
          </p:cNvSpPr>
          <p:nvPr/>
        </p:nvSpPr>
        <p:spPr bwMode="auto">
          <a:xfrm>
            <a:off x="6164259" y="579441"/>
            <a:ext cx="1216025" cy="2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IN" altLang="zh-TW" sz="1200" b="1" i="1" kern="0" dirty="0">
                <a:solidFill>
                  <a:srgbClr val="C00000"/>
                </a:solidFill>
                <a:latin typeface="Calibri" pitchFamily="34" charset="0"/>
              </a:rPr>
              <a:t>BOX Module</a:t>
            </a:r>
          </a:p>
        </p:txBody>
      </p:sp>
      <p:sp>
        <p:nvSpPr>
          <p:cNvPr id="83" name="TextBox 42"/>
          <p:cNvSpPr txBox="1">
            <a:spLocks noChangeArrowheads="1"/>
          </p:cNvSpPr>
          <p:nvPr/>
        </p:nvSpPr>
        <p:spPr bwMode="auto">
          <a:xfrm flipH="1">
            <a:off x="2661344" y="1838510"/>
            <a:ext cx="3478212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kumimoji="0" lang="en-US" altLang="zh-TW" sz="2000" b="0" kern="0" dirty="0" err="1">
                <a:solidFill>
                  <a:srgbClr val="E46C0A"/>
                </a:solidFill>
                <a:latin typeface="Impact" pitchFamily="34" charset="0"/>
                <a:ea typeface="新細明體" pitchFamily="18" charset="-120"/>
              </a:rPr>
              <a:t>Indu</a:t>
            </a:r>
            <a:r>
              <a:rPr kumimoji="0" lang="en-US" altLang="zh-TW" sz="2000" b="0" kern="0" dirty="0">
                <a:solidFill>
                  <a:srgbClr val="E46C0A"/>
                </a:solidFill>
                <a:latin typeface="Impact" pitchFamily="34" charset="0"/>
                <a:ea typeface="新細明體" pitchFamily="18" charset="-120"/>
              </a:rPr>
              <a:t>. Web Terminal &amp; Monitor</a:t>
            </a:r>
          </a:p>
        </p:txBody>
      </p:sp>
      <p:cxnSp>
        <p:nvCxnSpPr>
          <p:cNvPr id="84" name="Straight Connector 48"/>
          <p:cNvCxnSpPr>
            <a:cxnSpLocks noChangeShapeType="1"/>
          </p:cNvCxnSpPr>
          <p:nvPr/>
        </p:nvCxnSpPr>
        <p:spPr bwMode="auto">
          <a:xfrm>
            <a:off x="2994726" y="2230621"/>
            <a:ext cx="3030537" cy="2"/>
          </a:xfrm>
          <a:prstGeom prst="line">
            <a:avLst/>
          </a:prstGeom>
          <a:noFill/>
          <a:ln w="57150" algn="ctr">
            <a:solidFill>
              <a:srgbClr val="E46C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" name="文字方塊 32"/>
          <p:cNvSpPr txBox="1">
            <a:spLocks noChangeArrowheads="1"/>
          </p:cNvSpPr>
          <p:nvPr/>
        </p:nvSpPr>
        <p:spPr bwMode="auto">
          <a:xfrm>
            <a:off x="7514903" y="2789718"/>
            <a:ext cx="1660525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kumimoji="0" lang="en-US" altLang="zh-TW" sz="1800" i="1" kern="0" dirty="0">
                <a:solidFill>
                  <a:srgbClr val="3366FF"/>
                </a:solidFill>
                <a:latin typeface="Arial"/>
                <a:ea typeface="新細明體" pitchFamily="18" charset="-120"/>
              </a:rPr>
              <a:t>TPC-2000</a:t>
            </a:r>
            <a:endParaRPr kumimoji="0" lang="en-GB" altLang="zh-TW" sz="1800" i="1" kern="0" dirty="0">
              <a:solidFill>
                <a:srgbClr val="3366FF"/>
              </a:solidFill>
              <a:latin typeface="Arial"/>
              <a:ea typeface="新細明體" pitchFamily="18" charset="-120"/>
            </a:endParaRPr>
          </a:p>
        </p:txBody>
      </p:sp>
      <p:sp>
        <p:nvSpPr>
          <p:cNvPr id="86" name="Rectangle 49"/>
          <p:cNvSpPr/>
          <p:nvPr/>
        </p:nvSpPr>
        <p:spPr bwMode="auto">
          <a:xfrm>
            <a:off x="6005078" y="3014220"/>
            <a:ext cx="3319903" cy="1538871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1" kern="0" dirty="0">
                <a:solidFill>
                  <a:prstClr val="black"/>
                </a:solidFill>
                <a:latin typeface="Arial"/>
                <a:ea typeface="新細明體"/>
              </a:rPr>
              <a:t>Thin-Client BOX Module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Compact / Slim / Universal Design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Latest generation of Intel® ATOM™ Processor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Selectable </a:t>
            </a:r>
            <a:r>
              <a:rPr kumimoji="0" lang="en-US" sz="1000" kern="0" dirty="0" err="1">
                <a:solidFill>
                  <a:prstClr val="black"/>
                </a:solidFill>
                <a:latin typeface="Arial"/>
                <a:ea typeface="新細明體"/>
              </a:rPr>
              <a:t>iDOOR</a:t>
            </a: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 communication module and Removable M.2 storage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Industrial Wide temperature capability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PXE boot ready 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Assets management enabled by WISE PaaS/RMM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VESA kit supported</a:t>
            </a:r>
          </a:p>
        </p:txBody>
      </p:sp>
      <p:pic>
        <p:nvPicPr>
          <p:cNvPr id="87" name="圖片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472" y="2203493"/>
            <a:ext cx="843020" cy="66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文字方塊 11"/>
          <p:cNvSpPr txBox="1">
            <a:spLocks noChangeArrowheads="1"/>
          </p:cNvSpPr>
          <p:nvPr/>
        </p:nvSpPr>
        <p:spPr bwMode="auto">
          <a:xfrm>
            <a:off x="1139374" y="2789720"/>
            <a:ext cx="1649413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kumimoji="0" lang="en-US" altLang="zh-TW" sz="1800" i="1" kern="0" dirty="0">
                <a:solidFill>
                  <a:srgbClr val="3366FF"/>
                </a:solidFill>
                <a:latin typeface="Arial"/>
                <a:ea typeface="新細明體" pitchFamily="18" charset="-120"/>
              </a:rPr>
              <a:t>TPC-5000</a:t>
            </a:r>
            <a:endParaRPr kumimoji="0" lang="en-GB" altLang="zh-TW" sz="1800" i="1" kern="0" dirty="0">
              <a:solidFill>
                <a:srgbClr val="3366FF"/>
              </a:solidFill>
              <a:latin typeface="Arial"/>
              <a:ea typeface="新細明體" pitchFamily="18" charset="-120"/>
            </a:endParaRPr>
          </a:p>
        </p:txBody>
      </p:sp>
      <p:sp>
        <p:nvSpPr>
          <p:cNvPr id="89" name="TextBox 46"/>
          <p:cNvSpPr txBox="1">
            <a:spLocks noChangeArrowheads="1"/>
          </p:cNvSpPr>
          <p:nvPr/>
        </p:nvSpPr>
        <p:spPr bwMode="auto">
          <a:xfrm flipH="1">
            <a:off x="239720" y="1829153"/>
            <a:ext cx="2587625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kumimoji="0" lang="en-US" altLang="zh-TW" sz="2000" b="0" kern="0" dirty="0">
                <a:solidFill>
                  <a:srgbClr val="31859C"/>
                </a:solidFill>
                <a:latin typeface="Impact" pitchFamily="34" charset="0"/>
                <a:ea typeface="新細明體" pitchFamily="18" charset="-120"/>
              </a:rPr>
              <a:t>Control Panel</a:t>
            </a:r>
          </a:p>
        </p:txBody>
      </p:sp>
      <p:cxnSp>
        <p:nvCxnSpPr>
          <p:cNvPr id="90" name="Straight Connector 54"/>
          <p:cNvCxnSpPr>
            <a:cxnSpLocks noChangeShapeType="1"/>
          </p:cNvCxnSpPr>
          <p:nvPr/>
        </p:nvCxnSpPr>
        <p:spPr bwMode="auto">
          <a:xfrm>
            <a:off x="212726" y="2228901"/>
            <a:ext cx="2614806" cy="0"/>
          </a:xfrm>
          <a:prstGeom prst="line">
            <a:avLst/>
          </a:prstGeom>
          <a:noFill/>
          <a:ln w="57150" algn="ctr">
            <a:solidFill>
              <a:srgbClr val="31859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" name="Rectangle 55"/>
          <p:cNvSpPr/>
          <p:nvPr/>
        </p:nvSpPr>
        <p:spPr bwMode="auto">
          <a:xfrm>
            <a:off x="0" y="2998345"/>
            <a:ext cx="3094038" cy="1538871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1" kern="0" dirty="0">
                <a:solidFill>
                  <a:prstClr val="black"/>
                </a:solidFill>
                <a:latin typeface="Arial"/>
                <a:ea typeface="新細明體"/>
              </a:rPr>
              <a:t>Control BOX Module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Optimized &amp; Rugged Performance Housing Design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Latest generation of Intel® Core™ </a:t>
            </a:r>
            <a:r>
              <a:rPr kumimoji="0" lang="en-US" sz="1000" kern="0" dirty="0" err="1">
                <a:solidFill>
                  <a:prstClr val="black"/>
                </a:solidFill>
                <a:latin typeface="Arial"/>
                <a:ea typeface="新細明體"/>
              </a:rPr>
              <a:t>i</a:t>
            </a: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 processor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 err="1">
                <a:solidFill>
                  <a:prstClr val="black"/>
                </a:solidFill>
                <a:latin typeface="Arial"/>
                <a:ea typeface="新細明體"/>
              </a:rPr>
              <a:t>iDOOR</a:t>
            </a: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 &amp; </a:t>
            </a:r>
            <a:r>
              <a:rPr kumimoji="0" lang="en-US" sz="1000" kern="0" dirty="0" err="1">
                <a:solidFill>
                  <a:prstClr val="black"/>
                </a:solidFill>
                <a:latin typeface="Arial"/>
                <a:ea typeface="新細明體"/>
              </a:rPr>
              <a:t>PCIe</a:t>
            </a: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 expansion &amp; Removable SSD, M.2 &amp; Antenna Design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TPM, MRAM, 3x </a:t>
            </a:r>
            <a:r>
              <a:rPr kumimoji="0" lang="en-US" sz="1000" kern="0" dirty="0" err="1">
                <a:solidFill>
                  <a:prstClr val="black"/>
                </a:solidFill>
                <a:latin typeface="Arial"/>
                <a:ea typeface="新細明體"/>
              </a:rPr>
              <a:t>GbE</a:t>
            </a: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, isolation power design for control software compatibility usage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Panel Mount Supported</a:t>
            </a:r>
          </a:p>
        </p:txBody>
      </p:sp>
      <p:pic>
        <p:nvPicPr>
          <p:cNvPr id="92" name="圖片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14" y="2217776"/>
            <a:ext cx="841433" cy="66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3" name="Straight Connector 48"/>
          <p:cNvCxnSpPr>
            <a:cxnSpLocks noChangeShapeType="1"/>
          </p:cNvCxnSpPr>
          <p:nvPr/>
        </p:nvCxnSpPr>
        <p:spPr bwMode="auto">
          <a:xfrm>
            <a:off x="6340915" y="2226837"/>
            <a:ext cx="2582099" cy="0"/>
          </a:xfrm>
          <a:prstGeom prst="line">
            <a:avLst/>
          </a:prstGeom>
          <a:noFill/>
          <a:ln w="571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" name="文字方塊 43"/>
          <p:cNvSpPr txBox="1">
            <a:spLocks noChangeArrowheads="1"/>
          </p:cNvSpPr>
          <p:nvPr/>
        </p:nvSpPr>
        <p:spPr bwMode="auto">
          <a:xfrm>
            <a:off x="4666169" y="2714039"/>
            <a:ext cx="1484313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20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 kumimoji="1" sz="24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»"/>
              <a:defRPr kumimoji="1" sz="1200" b="1">
                <a:solidFill>
                  <a:schemeClr val="bg2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kumimoji="0" lang="en-US" altLang="zh-TW" sz="1800" i="1" kern="0" dirty="0" smtClean="0">
                <a:solidFill>
                  <a:srgbClr val="3366FF"/>
                </a:solidFill>
                <a:latin typeface="Arial"/>
                <a:ea typeface="新細明體" pitchFamily="18" charset="-120"/>
              </a:rPr>
              <a:t>FPM-7000</a:t>
            </a:r>
            <a:endParaRPr kumimoji="0" lang="en-US" altLang="zh-TW" sz="1800" i="1" kern="0" dirty="0">
              <a:solidFill>
                <a:srgbClr val="3366FF"/>
              </a:solidFill>
              <a:latin typeface="Arial"/>
              <a:ea typeface="新細明體" pitchFamily="18" charset="-120"/>
            </a:endParaRPr>
          </a:p>
        </p:txBody>
      </p:sp>
      <p:sp>
        <p:nvSpPr>
          <p:cNvPr id="95" name="Rectangle 49"/>
          <p:cNvSpPr/>
          <p:nvPr/>
        </p:nvSpPr>
        <p:spPr bwMode="auto">
          <a:xfrm>
            <a:off x="2924077" y="2998345"/>
            <a:ext cx="3188728" cy="1538871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1" kern="0" dirty="0">
                <a:solidFill>
                  <a:prstClr val="black"/>
                </a:solidFill>
                <a:latin typeface="Arial"/>
                <a:ea typeface="新細明體"/>
              </a:rPr>
              <a:t>Terminal BOX Module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Compact / Slim / Modular Design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Slide in  </a:t>
            </a:r>
            <a:r>
              <a:rPr kumimoji="0" lang="en-US" sz="1000" kern="0" dirty="0" err="1">
                <a:solidFill>
                  <a:prstClr val="black"/>
                </a:solidFill>
                <a:latin typeface="Arial"/>
                <a:ea typeface="新細明體"/>
              </a:rPr>
              <a:t>iDOOR</a:t>
            </a: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+ Module in BOX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Low power RISC-Based web browser terminal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Opt. </a:t>
            </a:r>
            <a:r>
              <a:rPr kumimoji="0" lang="en-US" sz="1000" kern="0" dirty="0" err="1">
                <a:solidFill>
                  <a:prstClr val="black"/>
                </a:solidFill>
                <a:latin typeface="Arial"/>
                <a:ea typeface="新細明體"/>
              </a:rPr>
              <a:t>iDOOR</a:t>
            </a: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 smart i/o and communication module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Opt. multiple Video interface with Picture-in-Picture (</a:t>
            </a:r>
            <a:r>
              <a:rPr kumimoji="0" lang="en-US" sz="1000" kern="0" dirty="0" err="1">
                <a:solidFill>
                  <a:prstClr val="black"/>
                </a:solidFill>
                <a:latin typeface="Arial"/>
                <a:ea typeface="新細明體"/>
              </a:rPr>
              <a:t>PiP</a:t>
            </a: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) functionality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 err="1">
                <a:solidFill>
                  <a:prstClr val="black"/>
                </a:solidFill>
                <a:latin typeface="Arial"/>
                <a:ea typeface="新細明體"/>
              </a:rPr>
              <a:t>iLINK</a:t>
            </a: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 Long distance (1to1 / 1to4)</a:t>
            </a:r>
          </a:p>
          <a:p>
            <a:pPr marL="171429" indent="-17142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kern="0" dirty="0">
                <a:solidFill>
                  <a:prstClr val="black"/>
                </a:solidFill>
                <a:latin typeface="Arial"/>
                <a:ea typeface="新細明體"/>
              </a:rPr>
              <a:t>VESA supported</a:t>
            </a:r>
          </a:p>
        </p:txBody>
      </p:sp>
      <p:pic>
        <p:nvPicPr>
          <p:cNvPr id="96" name="圖片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760" y="2178099"/>
            <a:ext cx="843021" cy="66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文字方塊 3"/>
          <p:cNvSpPr txBox="1">
            <a:spLocks noChangeArrowheads="1"/>
          </p:cNvSpPr>
          <p:nvPr/>
        </p:nvSpPr>
        <p:spPr bwMode="auto">
          <a:xfrm>
            <a:off x="248931" y="4412287"/>
            <a:ext cx="2284631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 b="1" kern="0" dirty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Machine and Cabinet</a:t>
            </a:r>
            <a:endParaRPr lang="zh-TW" altLang="en-US" sz="1600" b="1" kern="0" dirty="0">
              <a:solidFill>
                <a:srgbClr val="002060"/>
              </a:solidFill>
              <a:latin typeface="Arial"/>
              <a:cs typeface="Calibri" panose="020F0502020204030204" pitchFamily="34" charset="0"/>
            </a:endParaRPr>
          </a:p>
        </p:txBody>
      </p:sp>
      <p:sp>
        <p:nvSpPr>
          <p:cNvPr id="98" name="文字方塊 32"/>
          <p:cNvSpPr txBox="1">
            <a:spLocks noChangeArrowheads="1"/>
          </p:cNvSpPr>
          <p:nvPr/>
        </p:nvSpPr>
        <p:spPr bwMode="auto">
          <a:xfrm>
            <a:off x="2916902" y="4412290"/>
            <a:ext cx="3314799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 b="1" kern="0" dirty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Intelligent </a:t>
            </a:r>
            <a:r>
              <a:rPr lang="en-US" altLang="zh-TW" sz="1600" b="1" kern="0" dirty="0" smtClean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Data Acquisition</a:t>
            </a:r>
            <a:endParaRPr lang="en-US" altLang="zh-TW" sz="1600" b="1" kern="0" dirty="0">
              <a:solidFill>
                <a:srgbClr val="002060"/>
              </a:solidFill>
              <a:latin typeface="Arial"/>
              <a:cs typeface="Calibri" panose="020F0502020204030204" pitchFamily="34" charset="0"/>
            </a:endParaRPr>
          </a:p>
        </p:txBody>
      </p:sp>
      <p:sp>
        <p:nvSpPr>
          <p:cNvPr id="99" name="文字方塊 36"/>
          <p:cNvSpPr txBox="1">
            <a:spLocks noChangeArrowheads="1"/>
          </p:cNvSpPr>
          <p:nvPr/>
        </p:nvSpPr>
        <p:spPr bwMode="auto">
          <a:xfrm>
            <a:off x="6150479" y="4426576"/>
            <a:ext cx="280418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 b="1" kern="0" dirty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Process Visualization</a:t>
            </a:r>
            <a:endParaRPr lang="zh-TW" altLang="en-US" sz="1600" b="1" kern="0" dirty="0">
              <a:solidFill>
                <a:srgbClr val="002060"/>
              </a:solidFill>
              <a:latin typeface="Arial"/>
              <a:cs typeface="Calibri" panose="020F0502020204030204" pitchFamily="34" charset="0"/>
            </a:endParaRPr>
          </a:p>
        </p:txBody>
      </p:sp>
      <p:pic>
        <p:nvPicPr>
          <p:cNvPr id="100" name="Picture 3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" y="643182"/>
            <a:ext cx="2977075" cy="12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3" descr="H:\15+18-Panel_Thin-client_Box\15” Panel+ Control Box_63_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640" b="57151" l="19866" r="82984">
                        <a14:foregroundMark x1="20296" y1="38468" x2="20296" y2="48683"/>
                        <a14:foregroundMark x1="21720" y1="49624" x2="65591" y2="56452"/>
                        <a14:backgroundMark x1="20887" y1="50215" x2="54059" y2="56102"/>
                        <a14:backgroundMark x1="19140" y1="45995" x2="19355" y2="48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63" t="31403" r="17082" b="42732"/>
          <a:stretch/>
        </p:blipFill>
        <p:spPr bwMode="auto">
          <a:xfrm>
            <a:off x="156687" y="2295507"/>
            <a:ext cx="1579735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ASG\Useful Image\FPM+TPC-2000\TPC-20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781" y="2252829"/>
            <a:ext cx="2075954" cy="8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330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375" tIns="45686" rIns="91375" bIns="45686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GB" altLang="zh-TW" sz="3200" dirty="0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New Generation of  Control Panels</a:t>
            </a:r>
            <a:endParaRPr kumimoji="1" lang="en-US" sz="3200" dirty="0">
              <a:solidFill>
                <a:srgbClr val="143A87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pPr lvl="0"/>
            <a:r>
              <a:rPr lang="en-US" dirty="0">
                <a:ea typeface="FontAwesome"/>
                <a:sym typeface="FontAwesome"/>
              </a:rPr>
              <a:t>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1333180" y="854525"/>
            <a:ext cx="3806598" cy="330111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Optimized Design for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iDoor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47653" y="1193036"/>
            <a:ext cx="3946294" cy="584979"/>
          </a:xfrm>
        </p:spPr>
        <p:txBody>
          <a:bodyPr>
            <a:noAutofit/>
          </a:bodyPr>
          <a:lstStyle/>
          <a:p>
            <a:pPr marL="171412" indent="-171412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to support </a:t>
            </a:r>
            <a:r>
              <a:rPr lang="en-U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iDoor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Modules</a:t>
            </a:r>
          </a:p>
          <a:p>
            <a:pPr marL="171412" indent="-171412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 up  </a:t>
            </a:r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 </a:t>
            </a:r>
            <a:r>
              <a:rPr lang="en-US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mPCIe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slots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utilize </a:t>
            </a:r>
            <a:r>
              <a:rPr lang="en-U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iDoor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selection and increase flexibility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pPr lvl="0"/>
            <a:r>
              <a:rPr lang="en-US" dirty="0">
                <a:ea typeface="FontAwesome"/>
                <a:sym typeface="FontAwesome"/>
              </a:rPr>
              <a:t>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1344657" y="1990208"/>
            <a:ext cx="3329204" cy="3588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Shaping Controlling Capability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5"/>
          </p:nvPr>
        </p:nvSpPr>
        <p:spPr>
          <a:xfrm>
            <a:off x="1348436" y="2330336"/>
            <a:ext cx="3721875" cy="584979"/>
          </a:xfrm>
        </p:spPr>
        <p:txBody>
          <a:bodyPr>
            <a:noAutofit/>
          </a:bodyPr>
          <a:lstStyle/>
          <a:p>
            <a:pPr marL="171412" indent="-171412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TW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up </a:t>
            </a:r>
            <a:r>
              <a:rPr lang="en-US" altLang="zh-TW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en-US" altLang="zh-TW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control Panel</a:t>
            </a:r>
          </a:p>
          <a:p>
            <a:pPr marL="171412" indent="-171412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TW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spec from USB, LAN, CPU…</a:t>
            </a:r>
          </a:p>
          <a:p>
            <a:pPr marL="171412" indent="-171412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TW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advance product quality from thermal, reliability, compatibility(OS, HW, SW)</a:t>
            </a:r>
          </a:p>
          <a:p>
            <a:pPr marL="171412" indent="-171412">
              <a:buFont typeface="Wingdings" panose="05000000000000000000" pitchFamily="2" charset="2"/>
              <a:buChar char="l"/>
            </a:pPr>
            <a:endParaRPr lang="en-US" altLang="zh-TW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9"/>
          </p:nvPr>
        </p:nvSpPr>
        <p:spPr>
          <a:xfrm>
            <a:off x="513294" y="3593197"/>
            <a:ext cx="528106" cy="505889"/>
          </a:xfrm>
        </p:spPr>
        <p:txBody>
          <a:bodyPr/>
          <a:lstStyle/>
          <a:p>
            <a:pPr lvl="0"/>
            <a:r>
              <a:rPr lang="en-US" dirty="0">
                <a:ea typeface="FontAwesome"/>
                <a:sym typeface="FontAwesome"/>
              </a:rPr>
              <a:t>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50"/>
          </p:nvPr>
        </p:nvSpPr>
        <p:spPr>
          <a:xfrm>
            <a:off x="1354136" y="3463325"/>
            <a:ext cx="4009936" cy="330111"/>
          </a:xfrm>
        </p:spPr>
        <p:txBody>
          <a:bodyPr>
            <a:no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Modularized Configuration</a:t>
            </a:r>
          </a:p>
        </p:txBody>
      </p:sp>
      <p:grpSp>
        <p:nvGrpSpPr>
          <p:cNvPr id="3" name="Group 12"/>
          <p:cNvGrpSpPr/>
          <p:nvPr/>
        </p:nvGrpSpPr>
        <p:grpSpPr>
          <a:xfrm>
            <a:off x="4931315" y="1497935"/>
            <a:ext cx="3998924" cy="2851872"/>
            <a:chOff x="3049607" y="-458463"/>
            <a:chExt cx="8267538" cy="7767294"/>
          </a:xfrm>
        </p:grpSpPr>
        <p:sp>
          <p:nvSpPr>
            <p:cNvPr id="14" name="Freeform 4"/>
            <p:cNvSpPr>
              <a:spLocks/>
            </p:cNvSpPr>
            <p:nvPr/>
          </p:nvSpPr>
          <p:spPr bwMode="gray">
            <a:xfrm>
              <a:off x="3055316" y="1788111"/>
              <a:ext cx="3086295" cy="4165822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algn="l"/>
              <a:endParaRPr lang="id-ID" sz="2500">
                <a:solidFill>
                  <a:prstClr val="black"/>
                </a:solidFill>
                <a:latin typeface="Lato Light"/>
                <a:cs typeface="Lato Ligh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gray">
            <a:xfrm rot="7200000">
              <a:off x="6693212" y="-626608"/>
              <a:ext cx="2910325" cy="4416247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algn="l"/>
              <a:endParaRPr lang="id-ID" sz="2500">
                <a:solidFill>
                  <a:prstClr val="black"/>
                </a:solidFill>
                <a:latin typeface="Lato Light"/>
                <a:cs typeface="Lato Light"/>
              </a:endParaRPr>
            </a:p>
          </p:txBody>
        </p:sp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3261742" y="-458463"/>
              <a:ext cx="4612520" cy="4230123"/>
              <a:chOff x="1712" y="1441"/>
              <a:chExt cx="1363" cy="1250"/>
            </a:xfrm>
            <a:solidFill>
              <a:schemeClr val="accent1"/>
            </a:solidFill>
          </p:grpSpPr>
          <p:sp>
            <p:nvSpPr>
              <p:cNvPr id="29" name="AutoShape 7"/>
              <p:cNvSpPr>
                <a:spLocks noChangeArrowheads="1"/>
              </p:cNvSpPr>
              <p:nvPr/>
            </p:nvSpPr>
            <p:spPr bwMode="gray">
              <a:xfrm rot="12600000">
                <a:off x="1712" y="2311"/>
                <a:ext cx="908" cy="380"/>
              </a:xfrm>
              <a:prstGeom prst="triangle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/>
                <a:endParaRPr lang="id-ID" sz="2500">
                  <a:solidFill>
                    <a:prstClr val="black"/>
                  </a:solidFill>
                  <a:latin typeface="Lato Light"/>
                  <a:cs typeface="Lato Light"/>
                </a:endParaRPr>
              </a:p>
            </p:txBody>
          </p:sp>
          <p:sp>
            <p:nvSpPr>
              <p:cNvPr id="30" name="Freeform 8"/>
              <p:cNvSpPr>
                <a:spLocks/>
              </p:cNvSpPr>
              <p:nvPr/>
            </p:nvSpPr>
            <p:spPr bwMode="gray">
              <a:xfrm rot="7200000">
                <a:off x="1933" y="1825"/>
                <a:ext cx="948" cy="508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id-ID" sz="2500">
                  <a:solidFill>
                    <a:prstClr val="black"/>
                  </a:solidFill>
                  <a:latin typeface="Lato Light"/>
                  <a:cs typeface="Lato Light"/>
                </a:endParaRPr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gray">
              <a:xfrm rot="7200000">
                <a:off x="2520" y="1278"/>
                <a:ext cx="392" cy="718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id-ID" sz="2500">
                  <a:solidFill>
                    <a:prstClr val="black"/>
                  </a:solidFill>
                  <a:latin typeface="Lato Light"/>
                  <a:cs typeface="Lato Light"/>
                </a:endParaRPr>
              </a:p>
            </p:txBody>
          </p:sp>
        </p:grpSp>
        <p:sp>
          <p:nvSpPr>
            <p:cNvPr id="17" name="Freeform 16"/>
            <p:cNvSpPr>
              <a:spLocks/>
            </p:cNvSpPr>
            <p:nvPr/>
          </p:nvSpPr>
          <p:spPr bwMode="gray">
            <a:xfrm rot="14400000">
              <a:off x="6936872" y="3640469"/>
              <a:ext cx="2910327" cy="4416247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algn="l"/>
              <a:endParaRPr lang="id-ID" sz="2500">
                <a:solidFill>
                  <a:prstClr val="black"/>
                </a:solidFill>
                <a:latin typeface="Lato Light"/>
                <a:cs typeface="Lato Light"/>
              </a:endParaRPr>
            </a:p>
          </p:txBody>
        </p:sp>
        <p:grpSp>
          <p:nvGrpSpPr>
            <p:cNvPr id="13" name="Group 17"/>
            <p:cNvGrpSpPr>
              <a:grpSpLocks/>
            </p:cNvGrpSpPr>
            <p:nvPr/>
          </p:nvGrpSpPr>
          <p:grpSpPr bwMode="auto">
            <a:xfrm>
              <a:off x="7191933" y="1318185"/>
              <a:ext cx="4125212" cy="4771576"/>
              <a:chOff x="2867" y="1971"/>
              <a:chExt cx="1219" cy="1410"/>
            </a:xfrm>
            <a:solidFill>
              <a:schemeClr val="accent3"/>
            </a:solidFill>
          </p:grpSpPr>
          <p:sp>
            <p:nvSpPr>
              <p:cNvPr id="26" name="AutoShape 12"/>
              <p:cNvSpPr>
                <a:spLocks noChangeArrowheads="1"/>
              </p:cNvSpPr>
              <p:nvPr/>
            </p:nvSpPr>
            <p:spPr bwMode="gray">
              <a:xfrm rot="19800000">
                <a:off x="2867" y="1971"/>
                <a:ext cx="906" cy="38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/>
                <a:endParaRPr lang="id-ID" sz="2500">
                  <a:solidFill>
                    <a:prstClr val="black"/>
                  </a:solidFill>
                  <a:latin typeface="Lato Light"/>
                  <a:cs typeface="Lato Light"/>
                </a:endParaRPr>
              </a:p>
            </p:txBody>
          </p:sp>
          <p:sp>
            <p:nvSpPr>
              <p:cNvPr id="27" name="Freeform 13"/>
              <p:cNvSpPr>
                <a:spLocks/>
              </p:cNvSpPr>
              <p:nvPr/>
            </p:nvSpPr>
            <p:spPr bwMode="gray">
              <a:xfrm rot="14400000">
                <a:off x="3118" y="2354"/>
                <a:ext cx="948" cy="507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id-ID" sz="2500" dirty="0">
                  <a:solidFill>
                    <a:prstClr val="black"/>
                  </a:solidFill>
                  <a:latin typeface="Lato Light"/>
                  <a:cs typeface="Lato Light"/>
                </a:endParaRPr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gray">
              <a:xfrm rot="14400000">
                <a:off x="3554" y="2849"/>
                <a:ext cx="346" cy="718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3399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id-ID" sz="2500">
                  <a:solidFill>
                    <a:prstClr val="black"/>
                  </a:solidFill>
                  <a:latin typeface="Lato Light"/>
                  <a:cs typeface="Lato Light"/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3049607" y="4334209"/>
              <a:ext cx="5316417" cy="2974622"/>
              <a:chOff x="1655" y="2837"/>
              <a:chExt cx="1571" cy="879"/>
            </a:xfrm>
            <a:solidFill>
              <a:schemeClr val="accent2"/>
            </a:solidFill>
          </p:grpSpPr>
          <p:sp>
            <p:nvSpPr>
              <p:cNvPr id="23" name="Freeform 16"/>
              <p:cNvSpPr>
                <a:spLocks/>
              </p:cNvSpPr>
              <p:nvPr/>
            </p:nvSpPr>
            <p:spPr bwMode="gray">
              <a:xfrm>
                <a:off x="1655" y="2837"/>
                <a:ext cx="366" cy="692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id-ID" sz="2500">
                  <a:solidFill>
                    <a:prstClr val="black"/>
                  </a:solidFill>
                  <a:latin typeface="Lato Light"/>
                  <a:cs typeface="Lato Light"/>
                </a:endParaRPr>
              </a:p>
            </p:txBody>
          </p:sp>
          <p:sp>
            <p:nvSpPr>
              <p:cNvPr id="24" name="AutoShape 17"/>
              <p:cNvSpPr>
                <a:spLocks noChangeArrowheads="1"/>
              </p:cNvSpPr>
              <p:nvPr/>
            </p:nvSpPr>
            <p:spPr bwMode="gray">
              <a:xfrm rot="5400000">
                <a:off x="2589" y="3078"/>
                <a:ext cx="872" cy="403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/>
                <a:endParaRPr lang="id-ID" sz="2500">
                  <a:solidFill>
                    <a:prstClr val="black"/>
                  </a:solidFill>
                  <a:latin typeface="Lato Light"/>
                  <a:cs typeface="Lato Light"/>
                </a:endParaRPr>
              </a:p>
            </p:txBody>
          </p:sp>
          <p:sp>
            <p:nvSpPr>
              <p:cNvPr id="25" name="Freeform 18"/>
              <p:cNvSpPr>
                <a:spLocks/>
              </p:cNvSpPr>
              <p:nvPr/>
            </p:nvSpPr>
            <p:spPr bwMode="gray">
              <a:xfrm>
                <a:off x="1985" y="3040"/>
                <a:ext cx="1005" cy="489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id-ID" sz="2500">
                  <a:solidFill>
                    <a:prstClr val="black"/>
                  </a:solidFill>
                  <a:latin typeface="Lato Light"/>
                  <a:cs typeface="Lato Light"/>
                </a:endParaRPr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4307427" y="5365072"/>
              <a:ext cx="3218160" cy="7750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Modularized</a:t>
              </a:r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 rot="18000000">
              <a:off x="3738589" y="1128762"/>
              <a:ext cx="3893789" cy="7750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 rot="3600000">
              <a:off x="8079029" y="3319743"/>
              <a:ext cx="3218160" cy="7750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500" dirty="0" err="1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iDoor</a:t>
              </a:r>
              <a:endParaRPr lang="en-US" sz="2500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1354155" y="3790772"/>
            <a:ext cx="3346667" cy="584979"/>
          </a:xfrm>
        </p:spPr>
        <p:txBody>
          <a:bodyPr>
            <a:noAutofit/>
          </a:bodyPr>
          <a:lstStyle/>
          <a:p>
            <a:pPr marL="171412" indent="-171412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TW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Shorten product launch schedule </a:t>
            </a:r>
          </a:p>
          <a:p>
            <a:pPr marL="171412" indent="-171412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TW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product portfolio</a:t>
            </a:r>
          </a:p>
          <a:p>
            <a:pPr marL="171412" indent="-171412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TW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specialization in production</a:t>
            </a:r>
          </a:p>
        </p:txBody>
      </p:sp>
      <p:pic>
        <p:nvPicPr>
          <p:cNvPr id="5124" name="Picture 4" descr="\\iag-server-st\HMI\Sally.huang\Useful Image\HMI\HMI Leaflet Cover 2-2_Cover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02" b="75967" l="23640" r="82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-326955" y="2127249"/>
            <a:ext cx="1986838" cy="113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static1.squarespace.com/static/556435b7e4b0ebbd3eb0f127/t/5599aea8e4b06cf8b4097dcd/1436135081461/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" y="3725766"/>
            <a:ext cx="1271909" cy="75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\\iag-server-st\HMI\Sally.huang\Useful Image\圖片1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4774" y="1145926"/>
            <a:ext cx="1650156" cy="88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38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2013WPC主圖繁體字091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圓角矩形 25"/>
          <p:cNvSpPr/>
          <p:nvPr/>
        </p:nvSpPr>
        <p:spPr>
          <a:xfrm>
            <a:off x="839069" y="836468"/>
            <a:ext cx="7317375" cy="2176896"/>
          </a:xfrm>
          <a:prstGeom prst="roundRect">
            <a:avLst/>
          </a:prstGeom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87294" tIns="44440" rIns="87294" bIns="44440" anchor="t">
            <a:flatTx/>
          </a:bodyPr>
          <a:lstStyle/>
          <a:p>
            <a:pPr algn="ctr">
              <a:lnSpc>
                <a:spcPct val="120000"/>
              </a:lnSpc>
              <a:defRPr/>
            </a:pPr>
            <a:r>
              <a:rPr kumimoji="0" lang="en-US" altLang="zh-TW" sz="2800" b="1" dirty="0">
                <a:solidFill>
                  <a:srgbClr val="3333FF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Automation Panels Strategy</a:t>
            </a:r>
          </a:p>
        </p:txBody>
      </p:sp>
      <p:graphicFrame>
        <p:nvGraphicFramePr>
          <p:cNvPr id="55" name="表格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512095"/>
              </p:ext>
            </p:extLst>
          </p:nvPr>
        </p:nvGraphicFramePr>
        <p:xfrm>
          <a:off x="206383" y="3464483"/>
          <a:ext cx="4392488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</a:tblGrid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YESTERDAY’S </a:t>
                      </a:r>
                      <a:r>
                        <a:rPr lang="en-US" altLang="zh-TW" sz="1100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MARKET</a:t>
                      </a:r>
                      <a:endParaRPr lang="zh-TW" altLang="en-US" sz="1100" b="1" baseline="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34290" marB="34290">
                    <a:solidFill>
                      <a:schemeClr val="accent3">
                        <a:lumMod val="25000"/>
                      </a:schemeClr>
                    </a:solidFill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100" b="1" baseline="0" dirty="0" smtClean="0">
                          <a:solidFill>
                            <a:schemeClr val="accent3">
                              <a:lumMod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Develop products based on current market needs</a:t>
                      </a:r>
                      <a:endParaRPr lang="zh-TW" altLang="en-US" sz="1100" b="1" baseline="0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34290" marB="34290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100" b="1" baseline="0" dirty="0" smtClean="0">
                          <a:solidFill>
                            <a:schemeClr val="accent3">
                              <a:lumMod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Develop products with less customization</a:t>
                      </a:r>
                    </a:p>
                  </a:txBody>
                  <a:tcPr marT="34290" marB="34290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100" b="1" baseline="0" dirty="0" smtClean="0">
                          <a:solidFill>
                            <a:schemeClr val="accent3">
                              <a:lumMod val="2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Develop Products with standard specification</a:t>
                      </a:r>
                      <a:endParaRPr lang="zh-TW" altLang="en-US" sz="1100" b="1" baseline="0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34290" marB="34290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6" name="表格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055716"/>
              </p:ext>
            </p:extLst>
          </p:nvPr>
        </p:nvGraphicFramePr>
        <p:xfrm>
          <a:off x="4870477" y="3464483"/>
          <a:ext cx="4032448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</a:tblGrid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TOMORROW’S </a:t>
                      </a:r>
                      <a:r>
                        <a:rPr lang="en-US" altLang="zh-TW" sz="1100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MARKET</a:t>
                      </a:r>
                      <a:endParaRPr lang="zh-TW" altLang="en-US" sz="1100" b="1" baseline="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100" b="1" baseline="0" dirty="0" smtClean="0">
                          <a:solidFill>
                            <a:srgbClr val="0070C0"/>
                          </a:solidFill>
                          <a:latin typeface="Calibri" pitchFamily="34" charset="0"/>
                          <a:cs typeface="Calibri" pitchFamily="34" charset="0"/>
                        </a:rPr>
                        <a:t>Develop products for every field</a:t>
                      </a:r>
                      <a:endParaRPr lang="zh-TW" altLang="en-US" sz="1100" b="1" baseline="0" dirty="0">
                        <a:solidFill>
                          <a:srgbClr val="0070C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34290" marB="34290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100" b="1" baseline="0" dirty="0" smtClean="0">
                          <a:solidFill>
                            <a:srgbClr val="0070C0"/>
                          </a:solidFill>
                          <a:latin typeface="Calibri" pitchFamily="34" charset="0"/>
                          <a:cs typeface="Calibri" pitchFamily="34" charset="0"/>
                        </a:rPr>
                        <a:t>Develop Products with mass customization</a:t>
                      </a:r>
                      <a:endParaRPr lang="zh-TW" altLang="en-US" sz="1100" b="1" baseline="0" dirty="0">
                        <a:solidFill>
                          <a:srgbClr val="0070C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34290" marB="34290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100" b="1" baseline="0" dirty="0" smtClean="0">
                          <a:solidFill>
                            <a:srgbClr val="0070C0"/>
                          </a:solidFill>
                          <a:latin typeface="Calibri" pitchFamily="34" charset="0"/>
                          <a:cs typeface="Calibri" pitchFamily="34" charset="0"/>
                        </a:rPr>
                        <a:t>Develop Products with modularize modules</a:t>
                      </a:r>
                      <a:endParaRPr lang="zh-TW" altLang="en-US" sz="1100" b="1" baseline="0" dirty="0">
                        <a:solidFill>
                          <a:srgbClr val="0070C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34290" marB="34290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914400" y="1433736"/>
            <a:ext cx="1759968" cy="1450181"/>
          </a:xfrm>
          <a:prstGeom prst="roundRect">
            <a:avLst>
              <a:gd name="adj" fmla="val 10699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87294" tIns="44440" rIns="87294" bIns="44440" anchor="ctr">
            <a:flatTx/>
          </a:bodyPr>
          <a:lstStyle/>
          <a:p>
            <a:pPr algn="ctr">
              <a:lnSpc>
                <a:spcPct val="120000"/>
              </a:lnSpc>
              <a:defRPr/>
            </a:pPr>
            <a:endParaRPr lang="en-US" altLang="ko-KR" sz="28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>
            <a:off x="2712699" y="1433736"/>
            <a:ext cx="1759968" cy="1450181"/>
          </a:xfrm>
          <a:prstGeom prst="roundRect">
            <a:avLst>
              <a:gd name="adj" fmla="val 10699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87294" tIns="44440" rIns="87294" bIns="44440" anchor="ctr">
            <a:flatTx/>
          </a:bodyPr>
          <a:lstStyle/>
          <a:p>
            <a:pPr algn="ctr">
              <a:lnSpc>
                <a:spcPct val="120000"/>
              </a:lnSpc>
            </a:pPr>
            <a:endParaRPr lang="en-US" altLang="ko-KR" sz="28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4522311" y="1433736"/>
            <a:ext cx="1759968" cy="1450181"/>
          </a:xfrm>
          <a:prstGeom prst="roundRect">
            <a:avLst>
              <a:gd name="adj" fmla="val 10699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87294" tIns="44440" rIns="87294" bIns="44440" anchor="ctr">
            <a:flatTx/>
          </a:bodyPr>
          <a:lstStyle/>
          <a:p>
            <a:pPr algn="ctr">
              <a:lnSpc>
                <a:spcPct val="120000"/>
              </a:lnSpc>
            </a:pPr>
            <a:endParaRPr lang="en-US" altLang="ko-KR" sz="28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AutoShape 15"/>
          <p:cNvSpPr>
            <a:spLocks noChangeArrowheads="1"/>
          </p:cNvSpPr>
          <p:nvPr/>
        </p:nvSpPr>
        <p:spPr bwMode="auto">
          <a:xfrm>
            <a:off x="6324957" y="1433736"/>
            <a:ext cx="1759968" cy="1450181"/>
          </a:xfrm>
          <a:prstGeom prst="roundRect">
            <a:avLst>
              <a:gd name="adj" fmla="val 10699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87294" tIns="44440" rIns="87294" bIns="44440" anchor="ctr">
            <a:flatTx/>
          </a:bodyPr>
          <a:lstStyle/>
          <a:p>
            <a:pPr algn="ctr">
              <a:lnSpc>
                <a:spcPct val="120000"/>
              </a:lnSpc>
            </a:pPr>
            <a:endParaRPr lang="en-US" altLang="ko-KR" sz="28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374658" y="1460074"/>
            <a:ext cx="2502142" cy="83097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/>
                <a:cs typeface="Calibri" pitchFamily="34" charset="0"/>
              </a:rPr>
              <a:t>Flexible I/O Integration</a:t>
            </a:r>
          </a:p>
        </p:txBody>
      </p:sp>
      <p:sp>
        <p:nvSpPr>
          <p:cNvPr id="32" name="矩形 31"/>
          <p:cNvSpPr/>
          <p:nvPr/>
        </p:nvSpPr>
        <p:spPr>
          <a:xfrm>
            <a:off x="6172239" y="1460074"/>
            <a:ext cx="1983375" cy="83097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/>
                <a:cs typeface="Calibri" pitchFamily="34" charset="0"/>
              </a:rPr>
              <a:t>Vertical </a:t>
            </a:r>
          </a:p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/>
                <a:cs typeface="Calibri" pitchFamily="34" charset="0"/>
              </a:rPr>
              <a:t>Solution</a:t>
            </a:r>
          </a:p>
        </p:txBody>
      </p:sp>
      <p:sp>
        <p:nvSpPr>
          <p:cNvPr id="18" name="右彎箭號 17"/>
          <p:cNvSpPr/>
          <p:nvPr/>
        </p:nvSpPr>
        <p:spPr>
          <a:xfrm rot="10800000" flipH="1" flipV="1">
            <a:off x="381000" y="1714501"/>
            <a:ext cx="685800" cy="1761564"/>
          </a:xfrm>
          <a:prstGeom prst="bentArrow">
            <a:avLst>
              <a:gd name="adj1" fmla="val 34814"/>
              <a:gd name="adj2" fmla="val 25000"/>
              <a:gd name="adj3" fmla="val 25000"/>
              <a:gd name="adj4" fmla="val 40056"/>
            </a:avLst>
          </a:prstGeom>
          <a:solidFill>
            <a:schemeClr val="accent3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62000" y="1460074"/>
            <a:ext cx="1981200" cy="83097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/>
                <a:cs typeface="Calibri" pitchFamily="34" charset="0"/>
              </a:rPr>
              <a:t>Modularized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/>
                <a:cs typeface="Calibri" pitchFamily="34" charset="0"/>
              </a:rPr>
              <a:t>Platform</a:t>
            </a:r>
          </a:p>
        </p:txBody>
      </p:sp>
      <p:sp>
        <p:nvSpPr>
          <p:cNvPr id="36" name="矩形 35"/>
          <p:cNvSpPr/>
          <p:nvPr/>
        </p:nvSpPr>
        <p:spPr>
          <a:xfrm>
            <a:off x="4436920" y="1460252"/>
            <a:ext cx="1943100" cy="461645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/>
                <a:cs typeface="Calibri" pitchFamily="34" charset="0"/>
              </a:rPr>
              <a:t>New CPU </a:t>
            </a: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457202" y="171450"/>
            <a:ext cx="8276400" cy="518400"/>
          </a:xfrm>
          <a:prstGeom prst="rect">
            <a:avLst/>
          </a:prstGeom>
        </p:spPr>
        <p:txBody>
          <a:bodyPr vert="horz" lIns="91420" tIns="45710" rIns="91420" bIns="45710" rtlCol="0" anchor="ctr">
            <a:noAutofit/>
          </a:bodyPr>
          <a:lstStyle/>
          <a:p>
            <a:pPr algn="l" eaLnBrk="0" fontAlgn="ctr" hangingPunct="0">
              <a:lnSpc>
                <a:spcPct val="85000"/>
              </a:lnSpc>
            </a:pPr>
            <a:r>
              <a:rPr lang="en-US" altLang="zh-TW" sz="3200" b="1" dirty="0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Automation Panels Strategy</a:t>
            </a:r>
            <a:endParaRPr lang="zh-TW" altLang="en-US" sz="3200" b="1" dirty="0">
              <a:solidFill>
                <a:srgbClr val="143A87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86"/>
          <a:stretch>
            <a:fillRect/>
          </a:stretch>
        </p:blipFill>
        <p:spPr bwMode="auto">
          <a:xfrm>
            <a:off x="1143033" y="2348396"/>
            <a:ext cx="1174173" cy="49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41"/>
          <p:cNvGrpSpPr/>
          <p:nvPr/>
        </p:nvGrpSpPr>
        <p:grpSpPr>
          <a:xfrm>
            <a:off x="2743233" y="2198116"/>
            <a:ext cx="1842113" cy="620785"/>
            <a:chOff x="2501287" y="2645760"/>
            <a:chExt cx="3163168" cy="1534753"/>
          </a:xfrm>
        </p:grpSpPr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1287" y="2796867"/>
              <a:ext cx="1080120" cy="1080120"/>
            </a:xfrm>
            <a:prstGeom prst="rect">
              <a:avLst/>
            </a:prstGeom>
          </p:spPr>
        </p:pic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860" y="2645760"/>
              <a:ext cx="819365" cy="819365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022" y="3226559"/>
              <a:ext cx="927793" cy="927793"/>
            </a:xfrm>
            <a:prstGeom prst="rect">
              <a:avLst/>
            </a:prstGeom>
          </p:spPr>
        </p:pic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6782" y="3092840"/>
              <a:ext cx="1087673" cy="1087673"/>
            </a:xfrm>
            <a:prstGeom prst="rect">
              <a:avLst/>
            </a:prstGeom>
          </p:spPr>
        </p:pic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3200400"/>
              <a:ext cx="980109" cy="980109"/>
            </a:xfrm>
            <a:prstGeom prst="rect">
              <a:avLst/>
            </a:prstGeom>
          </p:spPr>
        </p:pic>
      </p:grpSp>
      <p:pic>
        <p:nvPicPr>
          <p:cNvPr id="45" name="Picture 6" descr="D:\Project\0103_F&amp;B\Products\F&amp;B photo\Photo_沙龍\IPPC-5211WS_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2919" r="846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31" r="20460" b="23407"/>
          <a:stretch/>
        </p:blipFill>
        <p:spPr bwMode="auto">
          <a:xfrm>
            <a:off x="7187045" y="2192917"/>
            <a:ext cx="647700" cy="69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D:\Project\003_F&amp;B\Products\F&amp;B photo\Photo_沙龍\IPPC-5211WS_2.tif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583" l="22114" r="78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538" t="6798" r="24271" b="29724"/>
          <a:stretch/>
        </p:blipFill>
        <p:spPr bwMode="auto">
          <a:xfrm>
            <a:off x="6515100" y="2241098"/>
            <a:ext cx="647700" cy="63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0" name="Picture 2" descr="http://cdn.wccftech.com/wp-content/uploads/2014/11/27151_1_intel_rejects_the_idea_that_they_are_going_bga_only_full_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98895" y="1969377"/>
            <a:ext cx="762841" cy="768847"/>
          </a:xfrm>
          <a:prstGeom prst="rect">
            <a:avLst/>
          </a:prstGeom>
          <a:noFill/>
        </p:spPr>
      </p:pic>
      <p:pic>
        <p:nvPicPr>
          <p:cNvPr id="109572" name="Picture 4" descr="http://www.overclockers.ua/news/logo/Intel-inside-201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17572" y="1953874"/>
            <a:ext cx="581892" cy="775856"/>
          </a:xfrm>
          <a:prstGeom prst="rect">
            <a:avLst/>
          </a:prstGeom>
          <a:noFill/>
        </p:spPr>
      </p:pic>
      <p:sp>
        <p:nvSpPr>
          <p:cNvPr id="27" name="右彎箭號 26"/>
          <p:cNvSpPr/>
          <p:nvPr/>
        </p:nvSpPr>
        <p:spPr>
          <a:xfrm rot="16200000" flipH="1" flipV="1">
            <a:off x="7618573" y="2255185"/>
            <a:ext cx="1590115" cy="851652"/>
          </a:xfrm>
          <a:prstGeom prst="bentArrow">
            <a:avLst>
              <a:gd name="adj1" fmla="val 25000"/>
              <a:gd name="adj2" fmla="val 24208"/>
              <a:gd name="adj3" fmla="val 27373"/>
              <a:gd name="adj4" fmla="val 4770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0" y="0"/>
            <a:ext cx="9144000" cy="3598288"/>
          </a:xfrm>
          <a:prstGeom prst="rect">
            <a:avLst/>
          </a:prstGeom>
          <a:solidFill>
            <a:srgbClr val="92D050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ctr" hangingPunct="0">
              <a:lnSpc>
                <a:spcPct val="85000"/>
              </a:lnSpc>
            </a:pPr>
            <a:endParaRPr lang="en-US" altLang="zh-TW" sz="32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10399" y="3590189"/>
            <a:ext cx="9144000" cy="11728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</a:bodyPr>
          <a:lstStyle/>
          <a:p>
            <a:pPr algn="l" eaLnBrk="0" fontAlgn="ctr" hangingPunct="0">
              <a:lnSpc>
                <a:spcPct val="85000"/>
              </a:lnSpc>
            </a:pPr>
            <a:r>
              <a:rPr lang="en-US" altLang="zh-TW" sz="3200" b="1" dirty="0">
                <a:solidFill>
                  <a:srgbClr val="143A87"/>
                </a:solidFill>
                <a:latin typeface="Calibri" panose="020F0502020204030204" pitchFamily="34" charset="0"/>
                <a:ea typeface="新細明體"/>
              </a:rPr>
              <a:t>Control Panel Series</a:t>
            </a:r>
          </a:p>
          <a:p>
            <a:pPr algn="l" eaLnBrk="0" fontAlgn="ctr" hangingPunct="0">
              <a:lnSpc>
                <a:spcPct val="85000"/>
              </a:lnSpc>
            </a:pPr>
            <a:r>
              <a:rPr lang="en-US" altLang="zh-TW" sz="2800" b="1" dirty="0">
                <a:solidFill>
                  <a:srgbClr val="143A87"/>
                </a:solidFill>
                <a:latin typeface="Calibri" panose="020F0502020204030204" pitchFamily="34" charset="0"/>
                <a:ea typeface="新細明體"/>
              </a:rPr>
              <a:t>        </a:t>
            </a:r>
            <a:r>
              <a:rPr lang="en-US" altLang="zh-TW" sz="2000" b="1" dirty="0">
                <a:solidFill>
                  <a:srgbClr val="143A87"/>
                </a:solidFill>
                <a:latin typeface="Calibri" panose="020F0502020204030204" pitchFamily="34" charset="0"/>
                <a:ea typeface="新細明體"/>
              </a:rPr>
              <a:t>The Burst Platform</a:t>
            </a:r>
          </a:p>
        </p:txBody>
      </p:sp>
      <p:pic>
        <p:nvPicPr>
          <p:cNvPr id="6" name="Picture 2" descr="\\iag-server-st\HMI\Sally.huang\Product_Photo__HMI\TPC_SPC\TPC-1881WP\TPC-1881WP_1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99" y="-543207"/>
            <a:ext cx="4685941" cy="351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iag-server-st\HMI\Sally.huang\Product_Photo__HMI\TPC_SPC\TPC-1581WP\TPC-1581WP_1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09" y="534251"/>
            <a:ext cx="3373061" cy="252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laptoping.com/cpus/wp-content/uploads/2015/08/Intel-Celeron-N3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0" y="2929455"/>
            <a:ext cx="428125" cy="57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notebookcheck.net/uploads/tx_nbc2/corei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1" y="2934436"/>
            <a:ext cx="422583" cy="56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notebookcheck.net/uploads/tx_nbc2/corei5_0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2" y="2310900"/>
            <a:ext cx="422583" cy="56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notebookcheck.net/uploads/tx_nbc2/corei7_0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1" y="2303383"/>
            <a:ext cx="422583" cy="56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iag-server-st\HMI\Sally.huang\Useful Image\iKe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65" y="2516236"/>
            <a:ext cx="1820567" cy="9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\\iag-server-st\HMI\Sally.huang\Useful Image\iDoo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26" y="2959139"/>
            <a:ext cx="1695463" cy="84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0" t="23407" r="25738" b="36409"/>
          <a:stretch/>
        </p:blipFill>
        <p:spPr>
          <a:xfrm>
            <a:off x="1234165" y="2310904"/>
            <a:ext cx="815849" cy="38303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029" y="2246040"/>
            <a:ext cx="3783015" cy="1256824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054897" y="486642"/>
            <a:ext cx="256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TW" b="1" i="1" dirty="0" smtClean="0">
                <a:solidFill>
                  <a:srgbClr val="00B050"/>
                </a:solidFill>
                <a:latin typeface="+mn-lt"/>
                <a:ea typeface="新細明體"/>
                <a:cs typeface="Segoe UI" pitchFamily="34" charset="0"/>
              </a:rPr>
              <a:t>Maximized Performance </a:t>
            </a:r>
            <a:endParaRPr lang="zh-TW" altLang="en-US" b="1" i="1" dirty="0" smtClean="0">
              <a:solidFill>
                <a:srgbClr val="00B050"/>
              </a:solidFill>
              <a:latin typeface="+mn-lt"/>
              <a:ea typeface="新細明體"/>
              <a:cs typeface="Segoe UI" pitchFamily="34" charset="0"/>
            </a:endParaRPr>
          </a:p>
        </p:txBody>
      </p:sp>
      <p:pic>
        <p:nvPicPr>
          <p:cNvPr id="17" name="Picture 2" descr="https://ds5cvxtqu2rt0.cloudfront.net/media/catalog/product/cache/3/image/700x700/17f82f742ffe127f42dca9de82fb58b1/u/p/upgrade-icon.jpg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24198" y="509797"/>
            <a:ext cx="430699" cy="323024"/>
          </a:xfrm>
          <a:prstGeom prst="rect">
            <a:avLst/>
          </a:prstGeom>
          <a:noFill/>
        </p:spPr>
      </p:pic>
      <p:sp>
        <p:nvSpPr>
          <p:cNvPr id="18" name="文字方塊 17"/>
          <p:cNvSpPr txBox="1"/>
          <p:nvPr/>
        </p:nvSpPr>
        <p:spPr>
          <a:xfrm>
            <a:off x="652872" y="977713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TW" b="1" i="1" dirty="0" smtClean="0">
                <a:solidFill>
                  <a:srgbClr val="00B050"/>
                </a:solidFill>
                <a:latin typeface="+mn-lt"/>
                <a:ea typeface="新細明體"/>
                <a:cs typeface="Segoe UI" pitchFamily="34" charset="0"/>
              </a:rPr>
              <a:t>Rich I/O with Module Design</a:t>
            </a:r>
            <a:endParaRPr lang="zh-TW" altLang="en-US" b="1" i="1" dirty="0" smtClean="0">
              <a:solidFill>
                <a:srgbClr val="00B050"/>
              </a:solidFill>
              <a:latin typeface="+mn-lt"/>
              <a:ea typeface="新細明體"/>
              <a:cs typeface="Segoe UI" pitchFamily="34" charset="0"/>
            </a:endParaRPr>
          </a:p>
        </p:txBody>
      </p:sp>
      <p:pic>
        <p:nvPicPr>
          <p:cNvPr id="19" name="Picture 2" descr="https://ds5cvxtqu2rt0.cloudfront.net/media/catalog/product/cache/3/image/700x700/17f82f742ffe127f42dca9de82fb58b1/u/p/upgrade-icon.jpg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2018" y="1001167"/>
            <a:ext cx="430699" cy="323024"/>
          </a:xfrm>
          <a:prstGeom prst="rect">
            <a:avLst/>
          </a:prstGeom>
          <a:noFill/>
        </p:spPr>
      </p:pic>
      <p:pic>
        <p:nvPicPr>
          <p:cNvPr id="20" name="Picture 2" descr="https://ds5cvxtqu2rt0.cloudfront.net/media/catalog/product/cache/3/image/700x700/17f82f742ffe127f42dca9de82fb58b1/u/p/upgrade-icon.jpg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017" y="1514950"/>
            <a:ext cx="430699" cy="323024"/>
          </a:xfrm>
          <a:prstGeom prst="rect">
            <a:avLst/>
          </a:prstGeom>
          <a:noFill/>
        </p:spPr>
      </p:pic>
      <p:sp>
        <p:nvSpPr>
          <p:cNvPr id="21" name="文字方塊 20"/>
          <p:cNvSpPr txBox="1"/>
          <p:nvPr/>
        </p:nvSpPr>
        <p:spPr>
          <a:xfrm>
            <a:off x="385263" y="1491796"/>
            <a:ext cx="301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TW" b="1" i="1" dirty="0" smtClean="0">
                <a:solidFill>
                  <a:srgbClr val="00B050"/>
                </a:solidFill>
                <a:latin typeface="+mn-lt"/>
                <a:ea typeface="新細明體"/>
                <a:cs typeface="Segoe UI" pitchFamily="34" charset="0"/>
              </a:rPr>
              <a:t>HW/SW Platform Supporting </a:t>
            </a:r>
            <a:endParaRPr lang="zh-TW" altLang="en-US" b="1" i="1" dirty="0" smtClean="0">
              <a:solidFill>
                <a:srgbClr val="00B050"/>
              </a:solidFill>
              <a:latin typeface="+mn-lt"/>
              <a:ea typeface="新細明體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49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/>
        </p:nvSpPr>
        <p:spPr bwMode="auto">
          <a:xfrm>
            <a:off x="155586" y="716976"/>
            <a:ext cx="8870675" cy="230248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49804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solidFill>
                <a:prstClr val="white"/>
              </a:solidFill>
              <a:ea typeface="新細明體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31685" y="831753"/>
            <a:ext cx="6053727" cy="193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algn="l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altLang="zh-TW" b="1" dirty="0" smtClean="0">
                <a:solidFill>
                  <a:srgbClr val="0000CC"/>
                </a:solidFill>
                <a:latin typeface="Calibri"/>
                <a:ea typeface="DFHeiStd-W5-B5pc-H"/>
                <a:cs typeface="Calibri" pitchFamily="34" charset="0"/>
              </a:rPr>
              <a:t> High Performance Computation</a:t>
            </a:r>
          </a:p>
          <a:p>
            <a:pPr algn="l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altLang="zh-TW" b="1" dirty="0" smtClean="0">
                <a:solidFill>
                  <a:srgbClr val="0000CC"/>
                </a:solidFill>
                <a:latin typeface="Calibri"/>
                <a:ea typeface="DFHeiStd-W5-B5pc-H"/>
                <a:cs typeface="Calibri" pitchFamily="34" charset="0"/>
              </a:rPr>
              <a:t> Ethernet Fieldbus Control</a:t>
            </a:r>
          </a:p>
          <a:p>
            <a:pPr algn="l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altLang="zh-TW" b="1" dirty="0">
                <a:solidFill>
                  <a:srgbClr val="0000CC"/>
                </a:solidFill>
                <a:latin typeface="Calibri"/>
                <a:ea typeface="DFHeiStd-W5-B5pc-H"/>
                <a:cs typeface="Calibri" pitchFamily="34" charset="0"/>
              </a:rPr>
              <a:t> Real-time </a:t>
            </a:r>
            <a:r>
              <a:rPr kumimoji="0" lang="en-US" altLang="zh-TW" b="1" dirty="0" smtClean="0">
                <a:solidFill>
                  <a:srgbClr val="0000CC"/>
                </a:solidFill>
                <a:latin typeface="Calibri"/>
                <a:ea typeface="DFHeiStd-W5-B5pc-H"/>
                <a:cs typeface="Calibri" pitchFamily="34" charset="0"/>
              </a:rPr>
              <a:t>Data </a:t>
            </a:r>
            <a:r>
              <a:rPr kumimoji="0" lang="en-US" altLang="zh-TW" b="1" dirty="0">
                <a:solidFill>
                  <a:srgbClr val="0000CC"/>
                </a:solidFill>
                <a:latin typeface="Calibri"/>
                <a:ea typeface="DFHeiStd-W5-B5pc-H"/>
                <a:cs typeface="Calibri" pitchFamily="34" charset="0"/>
              </a:rPr>
              <a:t>Analysis and </a:t>
            </a:r>
            <a:r>
              <a:rPr kumimoji="0" lang="en-US" altLang="zh-TW" b="1" dirty="0" smtClean="0">
                <a:solidFill>
                  <a:srgbClr val="0000CC"/>
                </a:solidFill>
                <a:latin typeface="Calibri"/>
                <a:ea typeface="DFHeiStd-W5-B5pc-H"/>
                <a:cs typeface="Calibri" pitchFamily="34" charset="0"/>
              </a:rPr>
              <a:t>Monitoring</a:t>
            </a:r>
          </a:p>
          <a:p>
            <a:pPr marL="742788" lvl="1" indent="-285687" algn="l" fontAlgn="auto">
              <a:spcBef>
                <a:spcPts val="200"/>
              </a:spcBef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kumimoji="0" lang="en-US" altLang="zh-TW" sz="1400" dirty="0">
                <a:solidFill>
                  <a:srgbClr val="231916"/>
                </a:solidFill>
                <a:latin typeface="Calibri"/>
                <a:ea typeface="DFHeiStd-W5-B5pc-H"/>
                <a:cs typeface="Calibri" pitchFamily="34" charset="0"/>
              </a:rPr>
              <a:t>Front Panel Interactive </a:t>
            </a:r>
            <a:r>
              <a:rPr kumimoji="0" lang="en-US" altLang="zh-TW" sz="1400" dirty="0" err="1">
                <a:solidFill>
                  <a:srgbClr val="231916"/>
                </a:solidFill>
                <a:latin typeface="Calibri"/>
                <a:ea typeface="DFHeiStd-W5-B5pc-H"/>
                <a:cs typeface="Calibri" pitchFamily="34" charset="0"/>
              </a:rPr>
              <a:t>WiFi</a:t>
            </a:r>
            <a:r>
              <a:rPr kumimoji="0" lang="en-US" altLang="zh-TW" sz="1400" dirty="0">
                <a:solidFill>
                  <a:srgbClr val="231916"/>
                </a:solidFill>
                <a:latin typeface="Calibri"/>
                <a:ea typeface="DFHeiStd-W5-B5pc-H"/>
                <a:cs typeface="Calibri" pitchFamily="34" charset="0"/>
              </a:rPr>
              <a:t>, Bluetooth and NFC Design</a:t>
            </a:r>
            <a:endParaRPr kumimoji="0" lang="en-US" altLang="zh-TW" sz="1100" dirty="0">
              <a:solidFill>
                <a:srgbClr val="231916"/>
              </a:solidFill>
              <a:latin typeface="Calibri"/>
              <a:ea typeface="DFHeiStd-W5-B5pc-H"/>
              <a:cs typeface="Calibri" pitchFamily="34" charset="0"/>
            </a:endParaRPr>
          </a:p>
          <a:p>
            <a:pPr marL="742788" lvl="1" indent="-285687" algn="l" fontAlgn="auto">
              <a:spcBef>
                <a:spcPts val="200"/>
              </a:spcBef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kumimoji="0" lang="en-US" altLang="zh-TW" sz="1400" dirty="0">
                <a:solidFill>
                  <a:srgbClr val="231916"/>
                </a:solidFill>
                <a:latin typeface="Calibri"/>
                <a:ea typeface="DFHeiStd-W5-B5pc-H"/>
                <a:cs typeface="Calibri" pitchFamily="34" charset="0"/>
              </a:rPr>
              <a:t>Win 7&amp;10, Android and Linux OS Support</a:t>
            </a:r>
          </a:p>
          <a:p>
            <a:pPr marL="742788" lvl="1" indent="-285687" algn="l" fontAlgn="auto">
              <a:spcBef>
                <a:spcPts val="200"/>
              </a:spcBef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kumimoji="0" lang="en-US" altLang="zh-TW" sz="1400" dirty="0">
                <a:solidFill>
                  <a:srgbClr val="231916"/>
                </a:solidFill>
                <a:latin typeface="Calibri"/>
                <a:ea typeface="DFHeiStd-W5-B5pc-H"/>
                <a:cs typeface="Calibri" pitchFamily="34" charset="0"/>
              </a:rPr>
              <a:t>MES system, 3</a:t>
            </a:r>
            <a:r>
              <a:rPr kumimoji="0" lang="en-US" altLang="zh-TW" sz="1400" baseline="30000" dirty="0">
                <a:solidFill>
                  <a:srgbClr val="231916"/>
                </a:solidFill>
                <a:latin typeface="Calibri"/>
                <a:ea typeface="DFHeiStd-W5-B5pc-H"/>
                <a:cs typeface="Calibri" pitchFamily="34" charset="0"/>
              </a:rPr>
              <a:t>rd</a:t>
            </a:r>
            <a:r>
              <a:rPr kumimoji="0" lang="en-US" altLang="zh-TW" sz="1400" dirty="0">
                <a:solidFill>
                  <a:srgbClr val="231916"/>
                </a:solidFill>
                <a:latin typeface="Calibri"/>
                <a:ea typeface="DFHeiStd-W5-B5pc-H"/>
                <a:cs typeface="Calibri" pitchFamily="34" charset="0"/>
              </a:rPr>
              <a:t> Software Connection </a:t>
            </a:r>
            <a:r>
              <a:rPr kumimoji="0" lang="en-US" altLang="zh-TW" sz="1100" dirty="0">
                <a:solidFill>
                  <a:srgbClr val="231916"/>
                </a:solidFill>
                <a:latin typeface="Calibri"/>
                <a:ea typeface="DFHeiStd-W5-B5pc-H"/>
                <a:cs typeface="Calibri" pitchFamily="34" charset="0"/>
              </a:rPr>
              <a:t>(WebAccess Option) </a:t>
            </a:r>
          </a:p>
          <a:p>
            <a:pPr marL="742788" lvl="1" indent="-285687" algn="l" fontAlgn="auto">
              <a:spcBef>
                <a:spcPts val="200"/>
              </a:spcBef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kumimoji="0" lang="en-US" altLang="zh-TW" sz="1400" dirty="0">
                <a:solidFill>
                  <a:srgbClr val="231916"/>
                </a:solidFill>
                <a:latin typeface="Calibri"/>
                <a:ea typeface="DFHeiStd-W5-B5pc-H"/>
                <a:cs typeface="Calibri" pitchFamily="34" charset="0"/>
              </a:rPr>
              <a:t>Support Inter HD Graphics for HMI Display </a:t>
            </a:r>
            <a:r>
              <a:rPr kumimoji="0" lang="en-US" altLang="zh-TW" sz="1100" dirty="0">
                <a:solidFill>
                  <a:srgbClr val="231916"/>
                </a:solidFill>
                <a:latin typeface="Calibri"/>
                <a:ea typeface="DFHeiStd-W5-B5pc-H"/>
                <a:cs typeface="Calibri" pitchFamily="34" charset="0"/>
              </a:rPr>
              <a:t>(</a:t>
            </a:r>
            <a:r>
              <a:rPr kumimoji="0" lang="en-US" altLang="zh-TW" sz="1100" dirty="0" err="1">
                <a:solidFill>
                  <a:srgbClr val="231916"/>
                </a:solidFill>
                <a:latin typeface="Calibri"/>
                <a:ea typeface="DFHeiStd-W5-B5pc-H"/>
                <a:cs typeface="Calibri" pitchFamily="34" charset="0"/>
              </a:rPr>
              <a:t>WebAccess</a:t>
            </a:r>
            <a:r>
              <a:rPr kumimoji="0" lang="en-US" altLang="zh-TW" sz="1100" dirty="0">
                <a:solidFill>
                  <a:srgbClr val="231916"/>
                </a:solidFill>
                <a:latin typeface="Calibri"/>
                <a:ea typeface="DFHeiStd-W5-B5pc-H"/>
                <a:cs typeface="Calibri" pitchFamily="34" charset="0"/>
              </a:rPr>
              <a:t> Option) </a:t>
            </a:r>
          </a:p>
        </p:txBody>
      </p:sp>
      <p:sp>
        <p:nvSpPr>
          <p:cNvPr id="21" name="矩形 20"/>
          <p:cNvSpPr/>
          <p:nvPr/>
        </p:nvSpPr>
        <p:spPr>
          <a:xfrm>
            <a:off x="2898598" y="6176612"/>
            <a:ext cx="1870728" cy="507811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prstClr val="white"/>
                </a:solidFill>
                <a:latin typeface="Calibri"/>
                <a:ea typeface="微軟正黑體" panose="020B0604030504040204" pitchFamily="34" charset="-120"/>
              </a:rPr>
              <a:t>Equipment Status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5948497" y="3127664"/>
            <a:ext cx="2110998" cy="1443253"/>
            <a:chOff x="6052455" y="880318"/>
            <a:chExt cx="2110998" cy="1443253"/>
          </a:xfrm>
        </p:grpSpPr>
        <p:pic>
          <p:nvPicPr>
            <p:cNvPr id="22" name="Picture 2" descr="D:\HMI Product\Marcom\TPC-1051WP\TPC-1051WP_1_B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052455" y="880318"/>
              <a:ext cx="1767818" cy="1443253"/>
            </a:xfrm>
            <a:prstGeom prst="rect">
              <a:avLst/>
            </a:prstGeom>
            <a:noFill/>
          </p:spPr>
        </p:pic>
        <p:pic>
          <p:nvPicPr>
            <p:cNvPr id="26" name="Picture 4" descr="http://thewindowsclub.thewindowsclubco.netdna-cdn.com/wp-content/uploads/2014/02/Delete-Wi-Fi-Network-Profiles-W8.1-1.pn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 rot="5400000">
              <a:off x="7782915" y="1481050"/>
              <a:ext cx="326176" cy="434901"/>
            </a:xfrm>
            <a:prstGeom prst="rect">
              <a:avLst/>
            </a:prstGeom>
            <a:noFill/>
          </p:spPr>
        </p:pic>
      </p:grpSp>
      <p:sp>
        <p:nvSpPr>
          <p:cNvPr id="23" name="標題 1"/>
          <p:cNvSpPr txBox="1">
            <a:spLocks/>
          </p:cNvSpPr>
          <p:nvPr/>
        </p:nvSpPr>
        <p:spPr>
          <a:xfrm>
            <a:off x="457202" y="205979"/>
            <a:ext cx="8276400" cy="518400"/>
          </a:xfrm>
          <a:prstGeom prst="rect">
            <a:avLst/>
          </a:prstGeom>
        </p:spPr>
        <p:txBody>
          <a:bodyPr vert="horz" lIns="91420" tIns="45710" rIns="91420" bIns="45710" rtlCol="0" anchor="ctr">
            <a:noAutofit/>
          </a:bodyPr>
          <a:lstStyle/>
          <a:p>
            <a:pPr indent="-514238" algn="l" eaLnBrk="0" fontAlgn="ctr" hangingPunct="0">
              <a:lnSpc>
                <a:spcPct val="85000"/>
              </a:lnSpc>
              <a:defRPr/>
            </a:pPr>
            <a:r>
              <a:rPr lang="en-GB" altLang="zh-TW" sz="3200" b="1" i="1" dirty="0">
                <a:solidFill>
                  <a:srgbClr val="143A87"/>
                </a:solidFill>
                <a:latin typeface="Calibri" panose="020F0502020204030204" pitchFamily="34" charset="0"/>
                <a:ea typeface="新細明體"/>
              </a:rPr>
              <a:t>Target Application – </a:t>
            </a:r>
            <a:r>
              <a:rPr lang="en-GB" altLang="zh-TW" sz="2400" b="1" i="1" dirty="0">
                <a:solidFill>
                  <a:srgbClr val="143A87"/>
                </a:solidFill>
                <a:latin typeface="Calibri" panose="020F0502020204030204" pitchFamily="34" charset="0"/>
                <a:ea typeface="新細明體"/>
              </a:rPr>
              <a:t>High Performance Control</a:t>
            </a:r>
          </a:p>
        </p:txBody>
      </p:sp>
      <p:pic>
        <p:nvPicPr>
          <p:cNvPr id="28" name="Picture 28" descr="D:\ASG\Product\USB Recovery\Marketing Material\backgroun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10" y="2882549"/>
            <a:ext cx="316814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5576" y="3515075"/>
            <a:ext cx="1949810" cy="97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 descr="http://thewindowsclub.thewindowsclubco.netdna-cdn.com/wp-content/uploads/2014/02/Delete-Wi-Fi-Network-Profiles-W8.1-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>
            <a:off x="5567976" y="3680178"/>
            <a:ext cx="326176" cy="434901"/>
          </a:xfrm>
          <a:prstGeom prst="rect">
            <a:avLst/>
          </a:prstGeom>
          <a:noFill/>
        </p:spPr>
      </p:pic>
      <p:pic>
        <p:nvPicPr>
          <p:cNvPr id="34" name="Picture 4" descr="http://thewindowsclub.thewindowsclubco.netdna-cdn.com/wp-content/uploads/2014/02/Delete-Wi-Fi-Network-Profiles-W8.1-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>
            <a:off x="2159754" y="3680179"/>
            <a:ext cx="326176" cy="434901"/>
          </a:xfrm>
          <a:prstGeom prst="rect">
            <a:avLst/>
          </a:prstGeom>
          <a:noFill/>
        </p:spPr>
      </p:pic>
      <p:pic>
        <p:nvPicPr>
          <p:cNvPr id="2050" name="Picture 2" descr="D:\ASG\Marketing\Sales Kit\identit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429" y="3897627"/>
            <a:ext cx="689401" cy="6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8086261" y="3078177"/>
            <a:ext cx="991739" cy="752826"/>
            <a:chOff x="7820249" y="3597206"/>
            <a:chExt cx="991739" cy="752826"/>
          </a:xfrm>
        </p:grpSpPr>
        <p:pic>
          <p:nvPicPr>
            <p:cNvPr id="35" name="Picture 41" descr="C:\Users\syt\Pictures\100104_iphone_alarm_problem_07.jpg"/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20249" y="3597206"/>
              <a:ext cx="991739" cy="752826"/>
            </a:xfrm>
            <a:prstGeom prst="rect">
              <a:avLst/>
            </a:prstGeom>
            <a:noFill/>
          </p:spPr>
        </p:pic>
        <p:pic>
          <p:nvPicPr>
            <p:cNvPr id="36" name="圖片 35" descr="C:\Users\syt\Desktop\IMG_1504.PNG"/>
            <p:cNvPicPr/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8125399" y="3713026"/>
              <a:ext cx="381438" cy="463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Picture 3" descr="D:\ASG\Marketing\Sales Kit\FieldBus\800px-Canopen_logo.svg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49" y="2351588"/>
            <a:ext cx="1361917" cy="32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ASG\Marketing\Sales Kit\FieldBus\E_CAT_4c_oT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80" y="1022270"/>
            <a:ext cx="1437578" cy="32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ASG\Marketing\Sales Kit\FieldBus\Powerlink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040" y="2351144"/>
            <a:ext cx="1344423" cy="32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ASG\Marketing\Sales Kit\FieldBus\PROFIBUS_rgb_2010(1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8" y="1704534"/>
            <a:ext cx="855718" cy="4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ASG\Marketing\Sales Kit\FieldBus\PROFINET_rgb_2010(1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028" y="1704535"/>
            <a:ext cx="855718" cy="4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ASG\Marketing\Sales Kit\FieldBus\sercos_spiegelung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26" y="1773496"/>
            <a:ext cx="1118320" cy="6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upload.wikimedia.org/wikipedia/commons/thumb/8/86/Codesys_Logo.svg/2000px-Codesys_Logo.sv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68" y="1049402"/>
            <a:ext cx="988436" cy="59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6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2" y="171450"/>
            <a:ext cx="8471677" cy="518400"/>
          </a:xfr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 smtClean="0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Overview - Control Panel Product Line</a:t>
            </a:r>
            <a:endParaRPr lang="en-US" altLang="zh-TW" dirty="0">
              <a:solidFill>
                <a:srgbClr val="143A87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77" name="Parallelogram 17"/>
          <p:cNvSpPr/>
          <p:nvPr/>
        </p:nvSpPr>
        <p:spPr>
          <a:xfrm>
            <a:off x="4288971" y="19252"/>
            <a:ext cx="4131155" cy="4724000"/>
          </a:xfrm>
          <a:prstGeom prst="parallelogram">
            <a:avLst/>
          </a:prstGeom>
          <a:solidFill>
            <a:srgbClr val="92D050">
              <a:alpha val="2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369221" tIns="63486" rIns="63486" bIns="63486" numCol="1" spcCol="1270" rtlCol="0" anchor="ctr" anchorCtr="0">
            <a:noAutofit/>
          </a:bodyPr>
          <a:lstStyle/>
          <a:p>
            <a:pPr algn="l" defTabSz="1111007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kumimoji="0" lang="en-CA" sz="2500" kern="0">
              <a:solidFill>
                <a:prstClr val="white"/>
              </a:solidFill>
              <a:latin typeface="Rockwell"/>
              <a:ea typeface="+mn-ea"/>
            </a:endParaRPr>
          </a:p>
        </p:txBody>
      </p:sp>
      <p:sp>
        <p:nvSpPr>
          <p:cNvPr id="78" name="Rounded Rectangle 12"/>
          <p:cNvSpPr/>
          <p:nvPr/>
        </p:nvSpPr>
        <p:spPr>
          <a:xfrm>
            <a:off x="425504" y="709555"/>
            <a:ext cx="2430086" cy="309949"/>
          </a:xfrm>
          <a:prstGeom prst="roundRect">
            <a:avLst>
              <a:gd name="adj" fmla="val 4978"/>
            </a:avLst>
          </a:prstGeom>
          <a:solidFill>
            <a:srgbClr val="1B587C"/>
          </a:solidFill>
          <a:ln w="952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IN" b="1" kern="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Aharoni" panose="02010803020104030203" pitchFamily="2" charset="-79"/>
              </a:rPr>
              <a:t>82H/T Series w/ </a:t>
            </a:r>
            <a:r>
              <a:rPr kumimoji="0" lang="en-IN" b="1" kern="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Aharoni" panose="02010803020104030203" pitchFamily="2" charset="-79"/>
              </a:rPr>
              <a:t>PCIe</a:t>
            </a:r>
            <a:endParaRPr kumimoji="0" lang="en-US" b="1" kern="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9" name="TextBox 13"/>
          <p:cNvSpPr txBox="1"/>
          <p:nvPr/>
        </p:nvSpPr>
        <p:spPr>
          <a:xfrm>
            <a:off x="425523" y="1028810"/>
            <a:ext cx="2850532" cy="138497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altLang="zh-TW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Intel Gen 4</a:t>
            </a:r>
            <a:r>
              <a:rPr kumimoji="0" lang="en-CA" altLang="zh-TW" sz="1400" baseline="300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th</a:t>
            </a:r>
            <a:r>
              <a:rPr kumimoji="0" lang="en-CA" altLang="zh-TW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 Core </a:t>
            </a: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Processors</a:t>
            </a:r>
          </a:p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sz="1400" dirty="0" err="1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Fanless</a:t>
            </a: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 &amp; Power-Saving</a:t>
            </a:r>
          </a:p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4GB DDR3L (MAX 8GB)</a:t>
            </a:r>
          </a:p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sz="1400" dirty="0" err="1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iDoor</a:t>
            </a: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 &amp; </a:t>
            </a:r>
            <a:r>
              <a:rPr kumimoji="0" lang="en-CA" sz="1400" dirty="0" err="1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PCIe</a:t>
            </a: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 Expansion Built-In</a:t>
            </a:r>
          </a:p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Resistive Touch</a:t>
            </a:r>
          </a:p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True Flat / Bezel Screen</a:t>
            </a:r>
          </a:p>
        </p:txBody>
      </p:sp>
      <p:sp>
        <p:nvSpPr>
          <p:cNvPr id="80" name="Rounded Rectangle 14"/>
          <p:cNvSpPr/>
          <p:nvPr/>
        </p:nvSpPr>
        <p:spPr>
          <a:xfrm>
            <a:off x="394533" y="2627849"/>
            <a:ext cx="2430086" cy="309949"/>
          </a:xfrm>
          <a:prstGeom prst="roundRect">
            <a:avLst>
              <a:gd name="adj" fmla="val 4978"/>
            </a:avLst>
          </a:prstGeom>
          <a:solidFill>
            <a:srgbClr val="5F5F5F"/>
          </a:solidFill>
          <a:ln w="952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IN" b="1" kern="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Aharoni" panose="02010803020104030203" pitchFamily="2" charset="-79"/>
              </a:rPr>
              <a:t>81WP Series w/ PCAP</a:t>
            </a:r>
            <a:endParaRPr kumimoji="0" lang="en-US" b="1" kern="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1" name="TextBox 15"/>
          <p:cNvSpPr txBox="1"/>
          <p:nvPr/>
        </p:nvSpPr>
        <p:spPr>
          <a:xfrm>
            <a:off x="394533" y="2944791"/>
            <a:ext cx="2626150" cy="1600418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Intel Gen 4</a:t>
            </a:r>
            <a:r>
              <a:rPr kumimoji="0" lang="en-CA" sz="1400" baseline="300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th</a:t>
            </a: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 Core Processors</a:t>
            </a:r>
          </a:p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altLang="zh-TW" sz="1400" dirty="0" err="1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Fanless</a:t>
            </a:r>
            <a:r>
              <a:rPr kumimoji="0" lang="en-CA" altLang="zh-TW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 &amp; Power-Saving</a:t>
            </a:r>
          </a:p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altLang="zh-TW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4GB DDR3L (MAX 8GB)</a:t>
            </a:r>
          </a:p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sz="1400" dirty="0" err="1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iDoor</a:t>
            </a: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 Expansion </a:t>
            </a:r>
            <a:r>
              <a:rPr kumimoji="0" lang="en-CA" sz="1400" dirty="0" err="1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Bulit</a:t>
            </a: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-In</a:t>
            </a:r>
          </a:p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PCAP Multi Touch</a:t>
            </a:r>
          </a:p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True Flat Screen Design</a:t>
            </a:r>
          </a:p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Wide Screen</a:t>
            </a:r>
          </a:p>
        </p:txBody>
      </p:sp>
      <p:pic>
        <p:nvPicPr>
          <p:cNvPr id="8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13" y="2106597"/>
            <a:ext cx="2973118" cy="2973118"/>
          </a:xfrm>
          <a:prstGeom prst="rect">
            <a:avLst/>
          </a:prstGeom>
        </p:spPr>
      </p:pic>
      <p:pic>
        <p:nvPicPr>
          <p:cNvPr id="83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95" y="257809"/>
            <a:ext cx="2375184" cy="2375184"/>
          </a:xfrm>
          <a:prstGeom prst="rect">
            <a:avLst/>
          </a:prstGeom>
        </p:spPr>
      </p:pic>
      <p:pic>
        <p:nvPicPr>
          <p:cNvPr id="84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43" y="1216627"/>
            <a:ext cx="2667118" cy="1341008"/>
          </a:xfrm>
          <a:prstGeom prst="rect">
            <a:avLst/>
          </a:prstGeom>
        </p:spPr>
      </p:pic>
      <p:pic>
        <p:nvPicPr>
          <p:cNvPr id="85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81" y="3336244"/>
            <a:ext cx="3029584" cy="1262844"/>
          </a:xfrm>
          <a:prstGeom prst="rect">
            <a:avLst/>
          </a:prstGeom>
        </p:spPr>
      </p:pic>
      <p:sp>
        <p:nvSpPr>
          <p:cNvPr id="88" name="Freeform 8"/>
          <p:cNvSpPr>
            <a:spLocks/>
          </p:cNvSpPr>
          <p:nvPr/>
        </p:nvSpPr>
        <p:spPr bwMode="auto">
          <a:xfrm>
            <a:off x="6224231" y="698886"/>
            <a:ext cx="2667118" cy="640414"/>
          </a:xfrm>
          <a:custGeom>
            <a:avLst/>
            <a:gdLst/>
            <a:ahLst/>
            <a:cxnLst>
              <a:cxn ang="0">
                <a:pos x="1892" y="182"/>
              </a:cxn>
              <a:cxn ang="0">
                <a:pos x="1756" y="353"/>
              </a:cxn>
              <a:cxn ang="0">
                <a:pos x="228" y="353"/>
              </a:cxn>
              <a:cxn ang="0">
                <a:pos x="0" y="0"/>
              </a:cxn>
              <a:cxn ang="0">
                <a:pos x="1763" y="0"/>
              </a:cxn>
              <a:cxn ang="0">
                <a:pos x="1892" y="182"/>
              </a:cxn>
            </a:cxnLst>
            <a:rect l="0" t="0" r="r" b="b"/>
            <a:pathLst>
              <a:path w="1892" h="353">
                <a:moveTo>
                  <a:pt x="1892" y="182"/>
                </a:moveTo>
                <a:lnTo>
                  <a:pt x="1756" y="353"/>
                </a:lnTo>
                <a:lnTo>
                  <a:pt x="228" y="353"/>
                </a:lnTo>
                <a:lnTo>
                  <a:pt x="0" y="0"/>
                </a:lnTo>
                <a:lnTo>
                  <a:pt x="1763" y="0"/>
                </a:lnTo>
                <a:lnTo>
                  <a:pt x="1892" y="182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algn="ctr" defTabSz="914200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  <a:ea typeface="+mn-ea"/>
              </a:rPr>
              <a:t>Classic Design</a:t>
            </a:r>
            <a:endParaRPr lang="en-US" b="1" dirty="0">
              <a:solidFill>
                <a:schemeClr val="bg1"/>
              </a:solidFill>
              <a:latin typeface="+mn-lt"/>
              <a:ea typeface="+mn-ea"/>
            </a:endParaRPr>
          </a:p>
          <a:p>
            <a:pPr algn="ctr" defTabSz="914200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  <a:ea typeface="+mn-ea"/>
              </a:rPr>
              <a:t>70/71 Series Best Fit</a:t>
            </a:r>
            <a:endParaRPr lang="en-US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89" name="Freeform 8"/>
          <p:cNvSpPr>
            <a:spLocks/>
          </p:cNvSpPr>
          <p:nvPr/>
        </p:nvSpPr>
        <p:spPr bwMode="auto">
          <a:xfrm>
            <a:off x="6224231" y="2815461"/>
            <a:ext cx="2667118" cy="640414"/>
          </a:xfrm>
          <a:custGeom>
            <a:avLst/>
            <a:gdLst/>
            <a:ahLst/>
            <a:cxnLst>
              <a:cxn ang="0">
                <a:pos x="1892" y="182"/>
              </a:cxn>
              <a:cxn ang="0">
                <a:pos x="1756" y="353"/>
              </a:cxn>
              <a:cxn ang="0">
                <a:pos x="228" y="353"/>
              </a:cxn>
              <a:cxn ang="0">
                <a:pos x="0" y="0"/>
              </a:cxn>
              <a:cxn ang="0">
                <a:pos x="1763" y="0"/>
              </a:cxn>
              <a:cxn ang="0">
                <a:pos x="1892" y="182"/>
              </a:cxn>
            </a:cxnLst>
            <a:rect l="0" t="0" r="r" b="b"/>
            <a:pathLst>
              <a:path w="1892" h="353">
                <a:moveTo>
                  <a:pt x="1892" y="182"/>
                </a:moveTo>
                <a:lnTo>
                  <a:pt x="1756" y="353"/>
                </a:lnTo>
                <a:lnTo>
                  <a:pt x="228" y="353"/>
                </a:lnTo>
                <a:lnTo>
                  <a:pt x="0" y="0"/>
                </a:lnTo>
                <a:lnTo>
                  <a:pt x="1763" y="0"/>
                </a:lnTo>
                <a:lnTo>
                  <a:pt x="1892" y="182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algn="ctr" defTabSz="914200">
              <a:defRPr/>
            </a:pPr>
            <a:r>
              <a:rPr lang="en-US" b="1" dirty="0" smtClean="0">
                <a:solidFill>
                  <a:schemeClr val="lt1"/>
                </a:solidFill>
                <a:latin typeface="+mn-lt"/>
                <a:ea typeface="+mn-ea"/>
              </a:rPr>
              <a:t>Simple Style</a:t>
            </a:r>
          </a:p>
          <a:p>
            <a:pPr algn="ctr" defTabSz="914200">
              <a:defRPr/>
            </a:pPr>
            <a:r>
              <a:rPr lang="en-US" b="1" dirty="0" smtClean="0">
                <a:solidFill>
                  <a:schemeClr val="lt1"/>
                </a:solidFill>
                <a:latin typeface="+mn-lt"/>
                <a:ea typeface="+mn-ea"/>
              </a:rPr>
              <a:t>Compact and Beauty</a:t>
            </a:r>
            <a:endParaRPr lang="en-US" b="1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140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標題 1"/>
          <p:cNvSpPr>
            <a:spLocks noGrp="1"/>
          </p:cNvSpPr>
          <p:nvPr>
            <p:ph type="title"/>
          </p:nvPr>
        </p:nvSpPr>
        <p:spPr>
          <a:xfrm>
            <a:off x="457212" y="171450"/>
            <a:ext cx="8471677" cy="518400"/>
          </a:xfr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 smtClean="0">
                <a:solidFill>
                  <a:srgbClr val="143A87"/>
                </a:solidFill>
                <a:latin typeface="Calibri" panose="020F0502020204030204" pitchFamily="34" charset="0"/>
                <a:ea typeface="+mj-ea"/>
                <a:cs typeface="+mj-cs"/>
              </a:rPr>
              <a:t>Overview - Control Panel Product Line</a:t>
            </a:r>
            <a:endParaRPr lang="en-US" altLang="zh-TW" dirty="0">
              <a:solidFill>
                <a:srgbClr val="143A87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2055" name="Picture 7" descr="C:\Users\chia.tu\Documents\我已接收的檔案\TPC_T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9" y="960587"/>
            <a:ext cx="3113973" cy="311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6" descr="D:\ASG\Marketing\Sales Kit\TPC_bo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30" y="732259"/>
            <a:ext cx="5570477" cy="267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4" name="群組 213"/>
          <p:cNvGrpSpPr/>
          <p:nvPr/>
        </p:nvGrpSpPr>
        <p:grpSpPr>
          <a:xfrm>
            <a:off x="4617107" y="679310"/>
            <a:ext cx="3763472" cy="2879547"/>
            <a:chOff x="283384" y="1350114"/>
            <a:chExt cx="3763472" cy="2879547"/>
          </a:xfrm>
        </p:grpSpPr>
        <p:cxnSp>
          <p:nvCxnSpPr>
            <p:cNvPr id="215" name="肘形接點 47"/>
            <p:cNvCxnSpPr>
              <a:cxnSpLocks noChangeShapeType="1"/>
            </p:cNvCxnSpPr>
            <p:nvPr/>
          </p:nvCxnSpPr>
          <p:spPr bwMode="auto">
            <a:xfrm flipV="1">
              <a:off x="1602717" y="1566015"/>
              <a:ext cx="953745" cy="710689"/>
            </a:xfrm>
            <a:prstGeom prst="bentConnector3">
              <a:avLst>
                <a:gd name="adj1" fmla="val 2063"/>
              </a:avLst>
            </a:prstGeom>
            <a:noFill/>
            <a:ln w="9525" algn="ctr">
              <a:solidFill>
                <a:srgbClr val="00B0F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6" name="文字方塊 51"/>
            <p:cNvSpPr txBox="1"/>
            <p:nvPr/>
          </p:nvSpPr>
          <p:spPr bwMode="auto">
            <a:xfrm>
              <a:off x="2607261" y="1402822"/>
              <a:ext cx="1439595" cy="461592"/>
            </a:xfrm>
            <a:prstGeom prst="rect">
              <a:avLst/>
            </a:prstGeom>
            <a:noFill/>
          </p:spPr>
          <p:txBody>
            <a:bodyPr wrap="square" lIns="91359" tIns="45684" rIns="91359" bIns="45684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u="sng" dirty="0">
                  <a:solidFill>
                    <a:prstClr val="black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LAN x 3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dirty="0">
                  <a:solidFill>
                    <a:prstClr val="black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Fieldbus  / Teaming</a:t>
              </a:r>
            </a:p>
          </p:txBody>
        </p:sp>
        <p:sp>
          <p:nvSpPr>
            <p:cNvPr id="217" name="文字方塊 51"/>
            <p:cNvSpPr txBox="1"/>
            <p:nvPr/>
          </p:nvSpPr>
          <p:spPr bwMode="auto">
            <a:xfrm>
              <a:off x="544959" y="1350114"/>
              <a:ext cx="1574800" cy="276926"/>
            </a:xfrm>
            <a:prstGeom prst="rect">
              <a:avLst/>
            </a:prstGeom>
            <a:noFill/>
          </p:spPr>
          <p:txBody>
            <a:bodyPr lIns="91359" tIns="45684" rIns="91359" bIns="45684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u="sng" dirty="0" err="1">
                  <a:solidFill>
                    <a:prstClr val="black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PCIe</a:t>
              </a:r>
              <a:r>
                <a:rPr kumimoji="0" lang="en-US" altLang="zh-TW" sz="1200" b="1" u="sng" dirty="0">
                  <a:solidFill>
                    <a:prstClr val="black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Slot</a:t>
              </a:r>
            </a:p>
          </p:txBody>
        </p:sp>
        <p:sp>
          <p:nvSpPr>
            <p:cNvPr id="218" name="文字方塊 51"/>
            <p:cNvSpPr txBox="1"/>
            <p:nvPr/>
          </p:nvSpPr>
          <p:spPr bwMode="auto">
            <a:xfrm>
              <a:off x="283384" y="3306477"/>
              <a:ext cx="1574800" cy="461592"/>
            </a:xfrm>
            <a:prstGeom prst="rect">
              <a:avLst/>
            </a:prstGeom>
            <a:noFill/>
          </p:spPr>
          <p:txBody>
            <a:bodyPr lIns="91359" tIns="45684" rIns="91359" bIns="45684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u="sng" dirty="0">
                  <a:solidFill>
                    <a:prstClr val="black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SSD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dirty="0">
                  <a:solidFill>
                    <a:prstClr val="black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Front Accessible</a:t>
              </a:r>
            </a:p>
          </p:txBody>
        </p:sp>
        <p:cxnSp>
          <p:nvCxnSpPr>
            <p:cNvPr id="219" name="直線接點 13312"/>
            <p:cNvCxnSpPr>
              <a:cxnSpLocks noChangeShapeType="1"/>
            </p:cNvCxnSpPr>
            <p:nvPr/>
          </p:nvCxnSpPr>
          <p:spPr bwMode="auto">
            <a:xfrm flipH="1" flipV="1">
              <a:off x="921900" y="1633618"/>
              <a:ext cx="1" cy="485886"/>
            </a:xfrm>
            <a:prstGeom prst="line">
              <a:avLst/>
            </a:prstGeom>
            <a:noFill/>
            <a:ln w="9525" algn="ctr">
              <a:solidFill>
                <a:srgbClr val="00B0F0"/>
              </a:solidFill>
              <a:round/>
              <a:headEnd type="oval" w="med" len="med"/>
              <a:tailEnd/>
            </a:ln>
          </p:spPr>
        </p:cxnSp>
        <p:cxnSp>
          <p:nvCxnSpPr>
            <p:cNvPr id="220" name="直線接點 13325"/>
            <p:cNvCxnSpPr>
              <a:cxnSpLocks noChangeShapeType="1"/>
            </p:cNvCxnSpPr>
            <p:nvPr/>
          </p:nvCxnSpPr>
          <p:spPr bwMode="auto">
            <a:xfrm>
              <a:off x="1012438" y="2443580"/>
              <a:ext cx="0" cy="1033309"/>
            </a:xfrm>
            <a:prstGeom prst="line">
              <a:avLst/>
            </a:prstGeom>
            <a:noFill/>
            <a:ln w="9525" algn="ctr">
              <a:solidFill>
                <a:srgbClr val="00B0F0"/>
              </a:solidFill>
              <a:round/>
              <a:headEnd type="oval" w="med" len="med"/>
              <a:tailEnd/>
            </a:ln>
          </p:spPr>
        </p:cxnSp>
        <p:cxnSp>
          <p:nvCxnSpPr>
            <p:cNvPr id="221" name="直線接點 123"/>
            <p:cNvCxnSpPr>
              <a:cxnSpLocks noChangeShapeType="1"/>
            </p:cNvCxnSpPr>
            <p:nvPr/>
          </p:nvCxnSpPr>
          <p:spPr bwMode="auto">
            <a:xfrm>
              <a:off x="2006061" y="2572163"/>
              <a:ext cx="0" cy="1195906"/>
            </a:xfrm>
            <a:prstGeom prst="line">
              <a:avLst/>
            </a:prstGeom>
            <a:noFill/>
            <a:ln w="9525" algn="ctr">
              <a:solidFill>
                <a:srgbClr val="00B0F0"/>
              </a:solidFill>
              <a:round/>
              <a:headEnd type="oval" w="med" len="med"/>
              <a:tailEnd/>
            </a:ln>
          </p:spPr>
        </p:cxnSp>
        <p:sp>
          <p:nvSpPr>
            <p:cNvPr id="222" name="文字方塊 78"/>
            <p:cNvSpPr txBox="1">
              <a:spLocks noChangeArrowheads="1"/>
            </p:cNvSpPr>
            <p:nvPr/>
          </p:nvSpPr>
          <p:spPr bwMode="auto">
            <a:xfrm>
              <a:off x="1332359" y="3768069"/>
              <a:ext cx="2213270" cy="461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59" tIns="45684" rIns="91359" bIns="45684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0099"/>
                </a:buClr>
                <a:buSzPct val="80000"/>
                <a:buFont typeface="Wingdings" pitchFamily="2" charset="2"/>
                <a:buChar char="§"/>
                <a:defRPr kumimoji="1" sz="2400" b="1">
                  <a:solidFill>
                    <a:schemeClr val="bg2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99"/>
                </a:buClr>
                <a:buSzPct val="70000"/>
                <a:buFont typeface="Times New Roman" pitchFamily="18" charset="0"/>
                <a:buChar char="–"/>
                <a:defRPr kumimoji="1" sz="2000" b="1">
                  <a:solidFill>
                    <a:schemeClr val="bg2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§"/>
                <a:defRPr kumimoji="1" b="1">
                  <a:solidFill>
                    <a:schemeClr val="bg2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99"/>
                </a:buClr>
                <a:buSzPct val="70000"/>
                <a:buFont typeface="Times New Roman" pitchFamily="18" charset="0"/>
                <a:buChar char="–"/>
                <a:defRPr kumimoji="1" sz="1200" b="1">
                  <a:solidFill>
                    <a:schemeClr val="bg2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0099"/>
                </a:buClr>
                <a:buSzPct val="70000"/>
                <a:buFont typeface="Wingdings" pitchFamily="2" charset="2"/>
                <a:defRPr kumimoji="1" sz="1200" b="1">
                  <a:solidFill>
                    <a:schemeClr val="bg2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0000"/>
                <a:buFont typeface="Wingdings" pitchFamily="2" charset="2"/>
                <a:defRPr kumimoji="1" sz="1200" b="1">
                  <a:solidFill>
                    <a:schemeClr val="bg2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0000"/>
                <a:buFont typeface="Wingdings" pitchFamily="2" charset="2"/>
                <a:defRPr kumimoji="1" sz="1200" b="1">
                  <a:solidFill>
                    <a:schemeClr val="bg2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0000"/>
                <a:buFont typeface="Wingdings" pitchFamily="2" charset="2"/>
                <a:defRPr kumimoji="1" sz="1200" b="1">
                  <a:solidFill>
                    <a:schemeClr val="bg2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0000"/>
                <a:buFont typeface="Wingdings" pitchFamily="2" charset="2"/>
                <a:defRPr kumimoji="1" sz="1200" b="1">
                  <a:solidFill>
                    <a:schemeClr val="bg2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 typeface="Wingdings" pitchFamily="2" charset="2"/>
                <a:buNone/>
                <a:defRPr/>
              </a:pPr>
              <a:r>
                <a:rPr kumimoji="0" lang="en-US" altLang="zh-TW" sz="1200" u="sng" dirty="0">
                  <a:solidFill>
                    <a:prstClr val="black"/>
                  </a:solidFill>
                  <a:latin typeface="Calibri" panose="020F0502020204030204" pitchFamily="34" charset="0"/>
                </a:rPr>
                <a:t>Power Isolation</a:t>
              </a:r>
            </a:p>
            <a:p>
              <a:pPr algn="l" eaLnBrk="1" hangingPunct="1">
                <a:spcBef>
                  <a:spcPct val="0"/>
                </a:spcBef>
                <a:buClrTx/>
                <a:buSzTx/>
                <a:buFont typeface="Wingdings" pitchFamily="2" charset="2"/>
                <a:buNone/>
                <a:defRPr/>
              </a:pPr>
              <a:r>
                <a:rPr kumimoji="0" lang="en-US" altLang="zh-TW" sz="1200" b="0" dirty="0">
                  <a:solidFill>
                    <a:prstClr val="black"/>
                  </a:solidFill>
                  <a:latin typeface="Calibri" panose="020F0502020204030204" pitchFamily="34" charset="0"/>
                </a:rPr>
                <a:t>Noise filter Better reliability</a:t>
              </a:r>
            </a:p>
          </p:txBody>
        </p:sp>
      </p:grpSp>
      <p:cxnSp>
        <p:nvCxnSpPr>
          <p:cNvPr id="223" name="肘形接點 47"/>
          <p:cNvCxnSpPr>
            <a:cxnSpLocks noChangeShapeType="1"/>
          </p:cNvCxnSpPr>
          <p:nvPr/>
        </p:nvCxnSpPr>
        <p:spPr bwMode="auto">
          <a:xfrm flipV="1">
            <a:off x="6063489" y="1557366"/>
            <a:ext cx="1139739" cy="431303"/>
          </a:xfrm>
          <a:prstGeom prst="bentConnector3">
            <a:avLst>
              <a:gd name="adj1" fmla="val -143"/>
            </a:avLst>
          </a:prstGeom>
          <a:noFill/>
          <a:ln w="9525" algn="ctr">
            <a:solidFill>
              <a:srgbClr val="00B0F0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4" name="文字方塊 51"/>
          <p:cNvSpPr txBox="1"/>
          <p:nvPr/>
        </p:nvSpPr>
        <p:spPr bwMode="auto">
          <a:xfrm>
            <a:off x="7229097" y="1326327"/>
            <a:ext cx="1821001" cy="461572"/>
          </a:xfrm>
          <a:prstGeom prst="rect">
            <a:avLst/>
          </a:prstGeom>
          <a:noFill/>
        </p:spPr>
        <p:txBody>
          <a:bodyPr wrap="square" lIns="91339" tIns="45674" rIns="91339" bIns="45674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b="1" u="sng" dirty="0">
                <a:solidFill>
                  <a:prstClr val="black"/>
                </a:solidFill>
                <a:latin typeface="Calibri" panose="020F050202020403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Modular Design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solidFill>
                  <a:prstClr val="black"/>
                </a:solidFill>
                <a:latin typeface="Calibri" panose="020F050202020403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Board to Board Connector</a:t>
            </a:r>
          </a:p>
        </p:txBody>
      </p:sp>
      <p:sp>
        <p:nvSpPr>
          <p:cNvPr id="237" name="TextBox 15"/>
          <p:cNvSpPr txBox="1"/>
          <p:nvPr/>
        </p:nvSpPr>
        <p:spPr>
          <a:xfrm>
            <a:off x="317500" y="4112415"/>
            <a:ext cx="3327400" cy="52320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Intel Gen 6</a:t>
            </a:r>
            <a:r>
              <a:rPr kumimoji="0" lang="en-CA" sz="1400" baseline="300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th</a:t>
            </a: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 </a:t>
            </a:r>
            <a:r>
              <a:rPr kumimoji="0" lang="en-CA" sz="1400" b="1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Celeron, Core i3 or i7</a:t>
            </a: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 CPU</a:t>
            </a:r>
          </a:p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altLang="zh-TW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4GB or 8GB DDR4 (MAX 16GB)</a:t>
            </a:r>
          </a:p>
        </p:txBody>
      </p:sp>
      <p:sp>
        <p:nvSpPr>
          <p:cNvPr id="239" name="TextBox 15"/>
          <p:cNvSpPr txBox="1"/>
          <p:nvPr/>
        </p:nvSpPr>
        <p:spPr>
          <a:xfrm>
            <a:off x="3644900" y="4112415"/>
            <a:ext cx="2865258" cy="52320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Rich I/O </a:t>
            </a:r>
          </a:p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sz="1400" dirty="0" err="1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iDoor</a:t>
            </a: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 &amp; </a:t>
            </a:r>
            <a:r>
              <a:rPr kumimoji="0" lang="en-CA" sz="1400" dirty="0" err="1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PCIe</a:t>
            </a:r>
            <a:r>
              <a:rPr kumimoji="0" lang="en-CA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 Expansion Built-In</a:t>
            </a:r>
          </a:p>
        </p:txBody>
      </p:sp>
      <p:sp>
        <p:nvSpPr>
          <p:cNvPr id="69" name="矩形 68"/>
          <p:cNvSpPr/>
          <p:nvPr/>
        </p:nvSpPr>
        <p:spPr>
          <a:xfrm>
            <a:off x="6539359" y="4093834"/>
            <a:ext cx="2510692" cy="523200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CA" altLang="zh-TW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True Flat Screen Design</a:t>
            </a:r>
          </a:p>
          <a:p>
            <a:pPr marL="285687" indent="-285687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US" altLang="zh-TW" sz="1400" dirty="0">
                <a:solidFill>
                  <a:prstClr val="black"/>
                </a:solidFill>
                <a:latin typeface="Calibri" panose="020F0502020204030204" pitchFamily="34" charset="0"/>
                <a:ea typeface="新細明體" pitchFamily="18" charset="-120"/>
              </a:rPr>
              <a:t>Various Mounting Support</a:t>
            </a:r>
          </a:p>
        </p:txBody>
      </p:sp>
      <p:sp>
        <p:nvSpPr>
          <p:cNvPr id="242" name="Rounded Rectangle 14"/>
          <p:cNvSpPr/>
          <p:nvPr/>
        </p:nvSpPr>
        <p:spPr>
          <a:xfrm>
            <a:off x="441713" y="3778189"/>
            <a:ext cx="2585872" cy="300932"/>
          </a:xfrm>
          <a:prstGeom prst="roundRect">
            <a:avLst>
              <a:gd name="adj" fmla="val 4978"/>
            </a:avLst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l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IN" b="1" kern="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Aharoni" panose="02010803020104030203" pitchFamily="2" charset="-79"/>
              </a:rPr>
              <a:t>TPC 5000 Modular Series</a:t>
            </a:r>
            <a:endParaRPr kumimoji="0" lang="en-US" b="1" kern="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030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5" y="1082562"/>
            <a:ext cx="900299" cy="900299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01" y="988804"/>
            <a:ext cx="1071458" cy="1071458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76" y="851927"/>
            <a:ext cx="1321609" cy="1321609"/>
          </a:xfrm>
          <a:prstGeom prst="rect">
            <a:avLst/>
          </a:prstGeom>
        </p:spPr>
      </p:pic>
      <p:sp>
        <p:nvSpPr>
          <p:cNvPr id="216" name="TextBox 215"/>
          <p:cNvSpPr txBox="1"/>
          <p:nvPr/>
        </p:nvSpPr>
        <p:spPr>
          <a:xfrm>
            <a:off x="345946" y="2079155"/>
            <a:ext cx="1250544" cy="3077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TPC-1282T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1826316" y="2079155"/>
            <a:ext cx="1250544" cy="3077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TPC-1582H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3487850" y="2079155"/>
            <a:ext cx="1250544" cy="3077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TPC-1782H</a:t>
            </a:r>
          </a:p>
        </p:txBody>
      </p:sp>
      <p:sp>
        <p:nvSpPr>
          <p:cNvPr id="29" name="TextBox 217"/>
          <p:cNvSpPr txBox="1"/>
          <p:nvPr/>
        </p:nvSpPr>
        <p:spPr>
          <a:xfrm>
            <a:off x="5278966" y="2079155"/>
            <a:ext cx="1250544" cy="3077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TPC-1881WP</a:t>
            </a:r>
          </a:p>
        </p:txBody>
      </p:sp>
      <p:sp>
        <p:nvSpPr>
          <p:cNvPr id="30" name="TextBox 217"/>
          <p:cNvSpPr txBox="1"/>
          <p:nvPr/>
        </p:nvSpPr>
        <p:spPr>
          <a:xfrm>
            <a:off x="7347597" y="4285415"/>
            <a:ext cx="1250544" cy="3077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TPC-5212T</a:t>
            </a:r>
          </a:p>
        </p:txBody>
      </p:sp>
      <p:sp>
        <p:nvSpPr>
          <p:cNvPr id="31" name="TextBox 217"/>
          <p:cNvSpPr txBox="1"/>
          <p:nvPr/>
        </p:nvSpPr>
        <p:spPr>
          <a:xfrm>
            <a:off x="5278966" y="4285415"/>
            <a:ext cx="1250544" cy="3077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TPC-5182T</a:t>
            </a:r>
          </a:p>
        </p:txBody>
      </p:sp>
      <p:sp>
        <p:nvSpPr>
          <p:cNvPr id="32" name="TextBox 215"/>
          <p:cNvSpPr txBox="1"/>
          <p:nvPr/>
        </p:nvSpPr>
        <p:spPr>
          <a:xfrm>
            <a:off x="386597" y="4285410"/>
            <a:ext cx="1250544" cy="3077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altLang="zh-TW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TPC-5122T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216"/>
          <p:cNvSpPr txBox="1"/>
          <p:nvPr/>
        </p:nvSpPr>
        <p:spPr>
          <a:xfrm>
            <a:off x="1866967" y="4285412"/>
            <a:ext cx="1250544" cy="3077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altLang="zh-TW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TPC-5152T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217"/>
          <p:cNvSpPr txBox="1"/>
          <p:nvPr/>
        </p:nvSpPr>
        <p:spPr>
          <a:xfrm>
            <a:off x="3528501" y="4285412"/>
            <a:ext cx="1250544" cy="3077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altLang="zh-TW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TPC-5172T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標題 1"/>
          <p:cNvSpPr txBox="1">
            <a:spLocks/>
          </p:cNvSpPr>
          <p:nvPr/>
        </p:nvSpPr>
        <p:spPr>
          <a:xfrm>
            <a:off x="457212" y="171450"/>
            <a:ext cx="8471677" cy="51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ctr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kern="0" smtClean="0">
                <a:solidFill>
                  <a:srgbClr val="143A87"/>
                </a:solidFill>
                <a:latin typeface="Calibri" panose="020F0502020204030204" pitchFamily="34" charset="0"/>
              </a:rPr>
              <a:t>Overview - Control Panel Product Line</a:t>
            </a:r>
            <a:endParaRPr lang="en-US" altLang="zh-TW" kern="0" dirty="0">
              <a:solidFill>
                <a:srgbClr val="143A87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D:\ASG\Marketing\Sales Kit\TPC_image\21.5_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775" y="2581172"/>
            <a:ext cx="2078169" cy="207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ASG\Marketing\Sales Kit\TPC_image\12_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3" y="2991103"/>
            <a:ext cx="1224350" cy="12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ASG\Marketing\Sales Kit\TPC_image\15_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597" y="2967676"/>
            <a:ext cx="1271982" cy="12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ASG\Marketing\Sales Kit\TPC_image\17_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953" y="2896381"/>
            <a:ext cx="1414655" cy="141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ASG\Marketing\Sales Kit\TPC_image\18_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553" y="2581172"/>
            <a:ext cx="2044209" cy="204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"/>
          <p:cNvGrpSpPr>
            <a:grpSpLocks noChangeAspect="1"/>
          </p:cNvGrpSpPr>
          <p:nvPr/>
        </p:nvGrpSpPr>
        <p:grpSpPr bwMode="auto">
          <a:xfrm rot="10800000">
            <a:off x="346434" y="2561884"/>
            <a:ext cx="8317509" cy="242906"/>
            <a:chOff x="0" y="-47668"/>
            <a:chExt cx="26370925" cy="770101"/>
          </a:xfrm>
        </p:grpSpPr>
        <p:grpSp>
          <p:nvGrpSpPr>
            <p:cNvPr id="40" name="Group 4"/>
            <p:cNvGrpSpPr>
              <a:grpSpLocks/>
            </p:cNvGrpSpPr>
            <p:nvPr/>
          </p:nvGrpSpPr>
          <p:grpSpPr bwMode="auto">
            <a:xfrm>
              <a:off x="0" y="274164"/>
              <a:ext cx="26370925" cy="162889"/>
              <a:chOff x="0" y="-17941"/>
              <a:chExt cx="26370925" cy="162888"/>
            </a:xfrm>
          </p:grpSpPr>
          <p:sp>
            <p:nvSpPr>
              <p:cNvPr id="53" name="AutoShape 5"/>
              <p:cNvSpPr>
                <a:spLocks/>
              </p:cNvSpPr>
              <p:nvPr/>
            </p:nvSpPr>
            <p:spPr bwMode="auto">
              <a:xfrm>
                <a:off x="0" y="0"/>
                <a:ext cx="4426238" cy="1270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76B"/>
              </a:solidFill>
              <a:ln w="25400" cap="flat" cmpd="sng">
                <a:solidFill>
                  <a:srgbClr val="FFFC41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84072" hangingPunct="0"/>
                <a:endParaRPr kumimoji="0"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4" name="AutoShape 6"/>
              <p:cNvSpPr>
                <a:spLocks/>
              </p:cNvSpPr>
              <p:nvPr/>
            </p:nvSpPr>
            <p:spPr bwMode="auto">
              <a:xfrm>
                <a:off x="3" y="-17941"/>
                <a:ext cx="10481086" cy="144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1C616"/>
              </a:solidFill>
              <a:ln w="25400" cap="flat" cmpd="sng">
                <a:solidFill>
                  <a:srgbClr val="F1C616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84072" hangingPunct="0"/>
                <a:endParaRPr kumimoji="0"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5" name="AutoShape 7"/>
              <p:cNvSpPr>
                <a:spLocks/>
              </p:cNvSpPr>
              <p:nvPr/>
            </p:nvSpPr>
            <p:spPr bwMode="auto">
              <a:xfrm>
                <a:off x="10501068" y="3"/>
                <a:ext cx="15869857" cy="144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88834"/>
              </a:solidFill>
              <a:ln w="25400" cap="flat" cmpd="sng">
                <a:solidFill>
                  <a:srgbClr val="E88834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84072" hangingPunct="0"/>
                <a:endParaRPr kumimoji="0"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41" name="Group 9"/>
            <p:cNvGrpSpPr>
              <a:grpSpLocks/>
            </p:cNvGrpSpPr>
            <p:nvPr/>
          </p:nvGrpSpPr>
          <p:grpSpPr bwMode="auto">
            <a:xfrm>
              <a:off x="1831753" y="8977"/>
              <a:ext cx="711201" cy="711202"/>
              <a:chOff x="-2016336" y="8977"/>
              <a:chExt cx="711202" cy="711202"/>
            </a:xfrm>
          </p:grpSpPr>
          <p:sp>
            <p:nvSpPr>
              <p:cNvPr id="51" name="AutoShape 10"/>
              <p:cNvSpPr>
                <a:spLocks/>
              </p:cNvSpPr>
              <p:nvPr/>
            </p:nvSpPr>
            <p:spPr bwMode="auto">
              <a:xfrm>
                <a:off x="-2016336" y="8977"/>
                <a:ext cx="711202" cy="711202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000000">
                  <a:alpha val="29999"/>
                </a:srgbClr>
              </a:solidFill>
              <a:ln w="25400" cap="flat" cmpd="sng">
                <a:solidFill>
                  <a:srgbClr val="000000">
                    <a:alpha val="2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84072" hangingPunct="0"/>
                <a:endParaRPr kumimoji="0"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DCDEE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2" name="AutoShape 11"/>
              <p:cNvSpPr>
                <a:spLocks/>
              </p:cNvSpPr>
              <p:nvPr/>
            </p:nvSpPr>
            <p:spPr bwMode="auto">
              <a:xfrm>
                <a:off x="-1813136" y="212175"/>
                <a:ext cx="304803" cy="304802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444444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84072" hangingPunct="0"/>
                <a:endParaRPr kumimoji="0"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42" name="Group 12"/>
            <p:cNvGrpSpPr>
              <a:grpSpLocks/>
            </p:cNvGrpSpPr>
            <p:nvPr/>
          </p:nvGrpSpPr>
          <p:grpSpPr bwMode="auto">
            <a:xfrm>
              <a:off x="8393866" y="-47668"/>
              <a:ext cx="711201" cy="711202"/>
              <a:chOff x="-89721" y="-47668"/>
              <a:chExt cx="711202" cy="711202"/>
            </a:xfrm>
          </p:grpSpPr>
          <p:sp>
            <p:nvSpPr>
              <p:cNvPr id="49" name="AutoShape 13"/>
              <p:cNvSpPr>
                <a:spLocks/>
              </p:cNvSpPr>
              <p:nvPr/>
            </p:nvSpPr>
            <p:spPr bwMode="auto">
              <a:xfrm>
                <a:off x="-89721" y="-47668"/>
                <a:ext cx="711202" cy="711202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000000">
                  <a:alpha val="29999"/>
                </a:srgbClr>
              </a:solidFill>
              <a:ln w="25400" cap="flat" cmpd="sng">
                <a:solidFill>
                  <a:srgbClr val="000000">
                    <a:alpha val="2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84072" hangingPunct="0"/>
                <a:endParaRPr kumimoji="0"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DCDEE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0" name="AutoShape 14"/>
              <p:cNvSpPr>
                <a:spLocks/>
              </p:cNvSpPr>
              <p:nvPr/>
            </p:nvSpPr>
            <p:spPr bwMode="auto">
              <a:xfrm>
                <a:off x="113479" y="155533"/>
                <a:ext cx="304802" cy="304802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444444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84072" hangingPunct="0"/>
                <a:endParaRPr kumimoji="0"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43" name="Group 15"/>
            <p:cNvGrpSpPr>
              <a:grpSpLocks/>
            </p:cNvGrpSpPr>
            <p:nvPr/>
          </p:nvGrpSpPr>
          <p:grpSpPr bwMode="auto">
            <a:xfrm>
              <a:off x="14046980" y="-1"/>
              <a:ext cx="711201" cy="711202"/>
              <a:chOff x="927894" y="-1"/>
              <a:chExt cx="711202" cy="711202"/>
            </a:xfrm>
          </p:grpSpPr>
          <p:sp>
            <p:nvSpPr>
              <p:cNvPr id="47" name="AutoShape 16"/>
              <p:cNvSpPr>
                <a:spLocks/>
              </p:cNvSpPr>
              <p:nvPr/>
            </p:nvSpPr>
            <p:spPr bwMode="auto">
              <a:xfrm>
                <a:off x="927894" y="-1"/>
                <a:ext cx="711202" cy="711202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000000">
                  <a:alpha val="29999"/>
                </a:srgbClr>
              </a:solidFill>
              <a:ln w="25400" cap="flat" cmpd="sng">
                <a:solidFill>
                  <a:srgbClr val="000000">
                    <a:alpha val="2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84072" hangingPunct="0"/>
                <a:endParaRPr kumimoji="0"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DCDEE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8" name="AutoShape 17"/>
              <p:cNvSpPr>
                <a:spLocks/>
              </p:cNvSpPr>
              <p:nvPr/>
            </p:nvSpPr>
            <p:spPr bwMode="auto">
              <a:xfrm>
                <a:off x="1131094" y="203197"/>
                <a:ext cx="304802" cy="304802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444444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84072" hangingPunct="0"/>
                <a:endParaRPr kumimoji="0"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44" name="Group 21"/>
            <p:cNvGrpSpPr>
              <a:grpSpLocks/>
            </p:cNvGrpSpPr>
            <p:nvPr/>
          </p:nvGrpSpPr>
          <p:grpSpPr bwMode="auto">
            <a:xfrm>
              <a:off x="24132846" y="11231"/>
              <a:ext cx="711201" cy="711202"/>
              <a:chOff x="1742761" y="11231"/>
              <a:chExt cx="711202" cy="711202"/>
            </a:xfrm>
          </p:grpSpPr>
          <p:sp>
            <p:nvSpPr>
              <p:cNvPr id="45" name="AutoShape 22"/>
              <p:cNvSpPr>
                <a:spLocks/>
              </p:cNvSpPr>
              <p:nvPr/>
            </p:nvSpPr>
            <p:spPr bwMode="auto">
              <a:xfrm>
                <a:off x="1742761" y="11231"/>
                <a:ext cx="711202" cy="711202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000000">
                  <a:alpha val="29999"/>
                </a:srgbClr>
              </a:solidFill>
              <a:ln w="25400" cap="flat" cmpd="sng">
                <a:solidFill>
                  <a:srgbClr val="000000">
                    <a:alpha val="2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84072" hangingPunct="0"/>
                <a:endParaRPr kumimoji="0"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DCDEE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6" name="AutoShape 23"/>
              <p:cNvSpPr>
                <a:spLocks/>
              </p:cNvSpPr>
              <p:nvPr/>
            </p:nvSpPr>
            <p:spPr bwMode="auto">
              <a:xfrm>
                <a:off x="1945960" y="214429"/>
                <a:ext cx="304803" cy="304802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444444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84072" hangingPunct="0"/>
                <a:endParaRPr kumimoji="0"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56" name="AutoShape 22"/>
          <p:cNvSpPr>
            <a:spLocks/>
          </p:cNvSpPr>
          <p:nvPr/>
        </p:nvSpPr>
        <p:spPr bwMode="auto">
          <a:xfrm rot="10800000">
            <a:off x="2339431" y="2542748"/>
            <a:ext cx="224316" cy="22432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000000">
              <a:alpha val="29999"/>
            </a:srgbClr>
          </a:solidFill>
          <a:ln w="25400" cap="flat" cmpd="sng">
            <a:solidFill>
              <a:srgbClr val="000000">
                <a:alpha val="29999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84072" hangingPunct="0"/>
            <a:endParaRPr kumimoji="0" lang="en-US" sz="4000">
              <a:solidFill>
                <a:srgbClr val="FFFFFF"/>
              </a:solidFill>
              <a:effectLst>
                <a:outerShdw blurRad="38100" dist="38100" dir="2700000" algn="tl">
                  <a:srgbClr val="DCDEE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57" name="AutoShape 23"/>
          <p:cNvSpPr>
            <a:spLocks/>
          </p:cNvSpPr>
          <p:nvPr/>
        </p:nvSpPr>
        <p:spPr bwMode="auto">
          <a:xfrm rot="10800000">
            <a:off x="2403521" y="2606843"/>
            <a:ext cx="96136" cy="9614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44444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84072" hangingPunct="0"/>
            <a:endParaRPr kumimoji="0"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pic>
        <p:nvPicPr>
          <p:cNvPr id="1031" name="Picture 7" descr="\\iag-server-st\HMI\Sally.huang\Product_Photo__HMI\TPC_SPC\TPC-1881WP\TPC-1881WP_1_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62" y="602852"/>
            <a:ext cx="1819758" cy="18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ounded Rectangle 14"/>
          <p:cNvSpPr/>
          <p:nvPr/>
        </p:nvSpPr>
        <p:spPr>
          <a:xfrm>
            <a:off x="0" y="2896339"/>
            <a:ext cx="2403520" cy="30093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IN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Aharoni" panose="02010803020104030203" pitchFamily="2" charset="-79"/>
              </a:rPr>
              <a:t>New TPC 5000 Series</a:t>
            </a:r>
            <a:endParaRPr kumimoji="0" lang="en-US" b="1" kern="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0" name="Rounded Rectangle 14"/>
          <p:cNvSpPr/>
          <p:nvPr/>
        </p:nvSpPr>
        <p:spPr>
          <a:xfrm>
            <a:off x="-1" y="701461"/>
            <a:ext cx="2563747" cy="30093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91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IN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Aharoni" panose="02010803020104030203" pitchFamily="2" charset="-79"/>
              </a:rPr>
              <a:t>Classic TPC 81/82 Series</a:t>
            </a:r>
            <a:endParaRPr kumimoji="0" lang="en-US" b="1" kern="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0252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ream">
  <a:themeElements>
    <a:clrScheme name="1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7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3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8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3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5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45720" rIns="3600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Stream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Stream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bg2"/>
            </a:solidFill>
            <a:latin typeface="+mj-lt"/>
          </a:defRPr>
        </a:defPPr>
      </a:lstStyle>
    </a:tx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PPT模板2014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9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3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5_Stream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6_Stream">
  <a:themeElements>
    <a:clrScheme name="1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8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9">
      <a:majorFont>
        <a:latin typeface="Tahoma"/>
        <a:ea typeface="新細明體"/>
        <a:cs typeface=""/>
      </a:majorFont>
      <a:minorFont>
        <a:latin typeface="Tahom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0_Stream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25000"/>
          </a:schemeClr>
        </a:solidFill>
      </a:spPr>
      <a:bodyPr rtlCol="0" anchor="ctr"/>
      <a:lstStyle>
        <a:defPPr algn="ctr">
          <a:defRPr dirty="0" smtClean="0"/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0_Stream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1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bg2"/>
            </a:solidFill>
            <a:latin typeface="+mj-lt"/>
          </a:defRPr>
        </a:defPPr>
      </a:lstStyle>
    </a:tx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2_Stream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7_自訂設計">
  <a:themeElements>
    <a:clrScheme name="都會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3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9">
      <a:majorFont>
        <a:latin typeface="Tahoma"/>
        <a:ea typeface="新細明體"/>
        <a:cs typeface=""/>
      </a:majorFont>
      <a:minorFont>
        <a:latin typeface="Tahom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4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9">
      <a:majorFont>
        <a:latin typeface="Tahoma"/>
        <a:ea typeface="新細明體"/>
        <a:cs typeface=""/>
      </a:majorFont>
      <a:minorFont>
        <a:latin typeface="Tahom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8_自訂設計">
  <a:themeElements>
    <a:clrScheme name="都會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21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bg2"/>
            </a:solidFill>
            <a:latin typeface="+mj-lt"/>
          </a:defRPr>
        </a:defPPr>
      </a:lstStyle>
    </a:tx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2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bg2"/>
            </a:solidFill>
            <a:latin typeface="+mj-lt"/>
          </a:defRPr>
        </a:defPPr>
      </a:lstStyle>
    </a:tx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_Advantech corp-Edit.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毛玻璃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Advantech corp-Edit." id="{C6861225-1954-4323-95CA-7F5D977FE623}" vid="{DE0BACD0-7C80-446F-A5AC-EBDC4E44BAE3}"/>
    </a:ext>
  </a:extLst>
</a:theme>
</file>

<file path=ppt/theme/theme36.xml><?xml version="1.0" encoding="utf-8"?>
<a:theme xmlns:a="http://schemas.openxmlformats.org/drawingml/2006/main" name="23_Stream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60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45720" rIns="3600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dvantech corp-Edit.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毛玻璃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Advantech corp-Edit." id="{C6861225-1954-4323-95CA-7F5D977FE623}" vid="{DE0BACD0-7C80-446F-A5AC-EBDC4E44BAE3}"/>
    </a:ext>
  </a:extLst>
</a:theme>
</file>

<file path=ppt/theme/theme40.xml><?xml version="1.0" encoding="utf-8"?>
<a:theme xmlns:a="http://schemas.openxmlformats.org/drawingml/2006/main" name="24_Stream">
  <a:themeElements>
    <a:clrScheme name="1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71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_PPT模板2014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26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45720" rIns="3600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27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bg2"/>
            </a:solidFill>
            <a:latin typeface="+mj-lt"/>
          </a:defRPr>
        </a:defPPr>
      </a:lstStyle>
    </a:tx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28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bg2"/>
            </a:solidFill>
            <a:latin typeface="+mj-lt"/>
          </a:defRPr>
        </a:defPPr>
      </a:lstStyle>
    </a:tx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_PPT模板2014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72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9_Stream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30_Stream">
  <a:themeElements>
    <a:clrScheme name="模組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_advante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31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Office 主题">
  <a:themeElements>
    <a:clrScheme name="自定义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0000"/>
      </a:accent1>
      <a:accent2>
        <a:srgbClr val="7F7F7F"/>
      </a:accent2>
      <a:accent3>
        <a:srgbClr val="3F3F3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</a:theme>
</file>

<file path=ppt/theme/theme54.xml><?xml version="1.0" encoding="utf-8"?>
<a:theme xmlns:a="http://schemas.openxmlformats.org/drawingml/2006/main" name="32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33_Stream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34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35_Stream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36_Stream">
  <a:themeElements>
    <a:clrScheme name="模組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自訂設計">
  <a:themeElements>
    <a:clrScheme name="都會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37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38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2_advante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39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40_Stream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41_Stream">
  <a:themeElements>
    <a:clrScheme name="模組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bg2"/>
            </a:solidFill>
            <a:latin typeface="+mj-lt"/>
          </a:defRPr>
        </a:defPPr>
      </a:lstStyle>
    </a:tx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bg2"/>
            </a:solidFill>
            <a:latin typeface="+mj-lt"/>
          </a:defRPr>
        </a:defPPr>
      </a:lstStyle>
    </a:tx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Stream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1AE952821E736498A4E683FEC725CDE" ma:contentTypeVersion="0" ma:contentTypeDescription="建立新的文件。" ma:contentTypeScope="" ma:versionID="99686824b3f457668c0d3f33b7e48be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d6edddc00996549d4a35e321cdf2d9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F06B9F-AD62-44CA-8925-716D90BF48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24D5AF-C788-4E9D-A92F-8551C265B0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1F9422D-38BA-4E1C-AA72-2DC4464C89AC}">
  <ds:schemaRefs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14473</TotalTime>
  <Words>2247</Words>
  <Application>Microsoft Office PowerPoint</Application>
  <PresentationFormat>如螢幕大小 (16:9)</PresentationFormat>
  <Paragraphs>554</Paragraphs>
  <Slides>32</Slides>
  <Notes>15</Notes>
  <HiddenSlides>0</HiddenSlides>
  <MMClips>1</MMClips>
  <ScaleCrop>false</ScaleCrop>
  <HeadingPairs>
    <vt:vector size="4" baseType="variant">
      <vt:variant>
        <vt:lpstr>佈景主題</vt:lpstr>
      </vt:variant>
      <vt:variant>
        <vt:i4>65</vt:i4>
      </vt:variant>
      <vt:variant>
        <vt:lpstr>投影片標題</vt:lpstr>
      </vt:variant>
      <vt:variant>
        <vt:i4>32</vt:i4>
      </vt:variant>
    </vt:vector>
  </HeadingPairs>
  <TitlesOfParts>
    <vt:vector size="97" baseType="lpstr">
      <vt:lpstr>1_Stream</vt:lpstr>
      <vt:lpstr>Stream</vt:lpstr>
      <vt:lpstr>自訂設計</vt:lpstr>
      <vt:lpstr>Advantech corp-Edit.</vt:lpstr>
      <vt:lpstr>me1</vt:lpstr>
      <vt:lpstr>6_自訂設計</vt:lpstr>
      <vt:lpstr>2_Stream</vt:lpstr>
      <vt:lpstr>3_Stream</vt:lpstr>
      <vt:lpstr>4_Stream</vt:lpstr>
      <vt:lpstr>17_Stream</vt:lpstr>
      <vt:lpstr>18_Stream</vt:lpstr>
      <vt:lpstr>15_Stream</vt:lpstr>
      <vt:lpstr>5_Stream</vt:lpstr>
      <vt:lpstr>6_Stream</vt:lpstr>
      <vt:lpstr>9_Stream</vt:lpstr>
      <vt:lpstr>1_Office 佈景主題</vt:lpstr>
      <vt:lpstr>PPT模板2014</vt:lpstr>
      <vt:lpstr>7_Stream</vt:lpstr>
      <vt:lpstr>19_Stream</vt:lpstr>
      <vt:lpstr>25_Stream</vt:lpstr>
      <vt:lpstr>2_me1</vt:lpstr>
      <vt:lpstr>16_Stream</vt:lpstr>
      <vt:lpstr>8_Stream</vt:lpstr>
      <vt:lpstr>10_Stream</vt:lpstr>
      <vt:lpstr>20_Stream</vt:lpstr>
      <vt:lpstr>11_Stream</vt:lpstr>
      <vt:lpstr>Default Theme</vt:lpstr>
      <vt:lpstr>12_Stream</vt:lpstr>
      <vt:lpstr>7_自訂設計</vt:lpstr>
      <vt:lpstr>13_Stream</vt:lpstr>
      <vt:lpstr>14_Stream</vt:lpstr>
      <vt:lpstr>8_自訂設計</vt:lpstr>
      <vt:lpstr>21_Stream</vt:lpstr>
      <vt:lpstr>22_Stream</vt:lpstr>
      <vt:lpstr>1_Advantech corp-Edit.</vt:lpstr>
      <vt:lpstr>23_Stream</vt:lpstr>
      <vt:lpstr>1_Default Theme</vt:lpstr>
      <vt:lpstr>blank</vt:lpstr>
      <vt:lpstr>60_Stream</vt:lpstr>
      <vt:lpstr>24_Stream</vt:lpstr>
      <vt:lpstr>71_Stream</vt:lpstr>
      <vt:lpstr>1_PPT模板2014</vt:lpstr>
      <vt:lpstr>26_Stream</vt:lpstr>
      <vt:lpstr>27_Stream</vt:lpstr>
      <vt:lpstr>28_Stream</vt:lpstr>
      <vt:lpstr>1_自訂設計</vt:lpstr>
      <vt:lpstr>2_PPT模板2014</vt:lpstr>
      <vt:lpstr>72_Stream</vt:lpstr>
      <vt:lpstr>29_Stream</vt:lpstr>
      <vt:lpstr>30_Stream</vt:lpstr>
      <vt:lpstr>1_advantech</vt:lpstr>
      <vt:lpstr>31_Stream</vt:lpstr>
      <vt:lpstr>Office 主题</vt:lpstr>
      <vt:lpstr>32_Stream</vt:lpstr>
      <vt:lpstr>33_Stream</vt:lpstr>
      <vt:lpstr>34_Stream</vt:lpstr>
      <vt:lpstr>35_Stream</vt:lpstr>
      <vt:lpstr>Office 佈景主題</vt:lpstr>
      <vt:lpstr>36_Stream</vt:lpstr>
      <vt:lpstr>37_Stream</vt:lpstr>
      <vt:lpstr>38_Stream</vt:lpstr>
      <vt:lpstr>2_advantech</vt:lpstr>
      <vt:lpstr>39_Stream</vt:lpstr>
      <vt:lpstr>40_Stream</vt:lpstr>
      <vt:lpstr>41_Stream</vt:lpstr>
      <vt:lpstr>Control Panel</vt:lpstr>
      <vt:lpstr>What is Industry 4.0 target</vt:lpstr>
      <vt:lpstr>Challenge in Industry 4.0</vt:lpstr>
      <vt:lpstr>PowerPoint 簡報</vt:lpstr>
      <vt:lpstr>PowerPoint 簡報</vt:lpstr>
      <vt:lpstr>PowerPoint 簡報</vt:lpstr>
      <vt:lpstr>Overview - Control Panel Product Line</vt:lpstr>
      <vt:lpstr>Overview - Control Panel Product Line</vt:lpstr>
      <vt:lpstr>PowerPoint 簡報</vt:lpstr>
      <vt:lpstr>Main Features Highlight</vt:lpstr>
      <vt:lpstr>Multitasking – Aggregate Control Platform</vt:lpstr>
      <vt:lpstr>Fanless Design</vt:lpstr>
      <vt:lpstr>PowerPoint 簡報</vt:lpstr>
      <vt:lpstr>Easy Modularization</vt:lpstr>
      <vt:lpstr>Simple, Flexible, Reliable by iDoor Technology</vt:lpstr>
      <vt:lpstr>PowerPoint 簡報</vt:lpstr>
      <vt:lpstr>PowerPoint 簡報</vt:lpstr>
      <vt:lpstr>TPM – Trusted Platform Module</vt:lpstr>
      <vt:lpstr>TPM 2.0 Support</vt:lpstr>
      <vt:lpstr>Increasing Productivity and More Efficiency With Intuitive Operation of iKey</vt:lpstr>
      <vt:lpstr>PowerPoint 簡報</vt:lpstr>
      <vt:lpstr>Innovative Display Module </vt:lpstr>
      <vt:lpstr>PowerPoint 簡報</vt:lpstr>
      <vt:lpstr>PowerPoint 簡報</vt:lpstr>
      <vt:lpstr>PowerPoint 簡報</vt:lpstr>
      <vt:lpstr>PowerPoint 簡報</vt:lpstr>
      <vt:lpstr>New Generation HMI Series</vt:lpstr>
      <vt:lpstr>Automation Panel Product Family</vt:lpstr>
      <vt:lpstr>Automation Panel Product Family</vt:lpstr>
      <vt:lpstr>Industry 4.0 Modular Panel Platform </vt:lpstr>
      <vt:lpstr>PowerPoint 簡報</vt:lpstr>
      <vt:lpstr>PowerPoint 簡報</vt:lpstr>
    </vt:vector>
  </TitlesOfParts>
  <Company>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x</dc:creator>
  <cp:lastModifiedBy>Chia.Tu</cp:lastModifiedBy>
  <cp:revision>1294</cp:revision>
  <cp:lastPrinted>2015-12-09T08:50:10Z</cp:lastPrinted>
  <dcterms:created xsi:type="dcterms:W3CDTF">2004-01-16T02:40:24Z</dcterms:created>
  <dcterms:modified xsi:type="dcterms:W3CDTF">2017-07-13T02:33:22Z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0x01010011AE952821E736498A4E683FEC725CDE</vt:lpwstr>
  </property>
</Properties>
</file>